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4" r:id="rId4"/>
    <p:sldMasterId id="2147483758" r:id="rId5"/>
  </p:sldMasterIdLst>
  <p:notesMasterIdLst>
    <p:notesMasterId r:id="rId20"/>
  </p:notesMasterIdLst>
  <p:handoutMasterIdLst>
    <p:handoutMasterId r:id="rId21"/>
  </p:handoutMasterIdLst>
  <p:sldIdLst>
    <p:sldId id="424" r:id="rId6"/>
    <p:sldId id="426" r:id="rId7"/>
    <p:sldId id="430" r:id="rId8"/>
    <p:sldId id="481" r:id="rId9"/>
    <p:sldId id="466" r:id="rId10"/>
    <p:sldId id="479" r:id="rId11"/>
    <p:sldId id="480" r:id="rId12"/>
    <p:sldId id="467" r:id="rId13"/>
    <p:sldId id="438" r:id="rId14"/>
    <p:sldId id="439" r:id="rId15"/>
    <p:sldId id="468" r:id="rId16"/>
    <p:sldId id="448" r:id="rId17"/>
    <p:sldId id="475" r:id="rId18"/>
    <p:sldId id="44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6838"/>
    <a:srgbClr val="0C080B"/>
    <a:srgbClr val="2C3078"/>
    <a:srgbClr val="4DCDDB"/>
    <a:srgbClr val="E80078"/>
    <a:srgbClr val="5A4A3B"/>
    <a:srgbClr val="92D400"/>
    <a:srgbClr val="8A8A8A"/>
    <a:srgbClr val="AAAAAA"/>
    <a:srgbClr val="71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29" autoAdjust="0"/>
    <p:restoredTop sz="88253" autoAdjust="0"/>
  </p:normalViewPr>
  <p:slideViewPr>
    <p:cSldViewPr showGuides="1">
      <p:cViewPr>
        <p:scale>
          <a:sx n="78" d="100"/>
          <a:sy n="78" d="100"/>
        </p:scale>
        <p:origin x="-96" y="-324"/>
      </p:cViewPr>
      <p:guideLst>
        <p:guide orient="horz" pos="2160"/>
        <p:guide pos="3840"/>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53" d="100"/>
          <a:sy n="53" d="100"/>
        </p:scale>
        <p:origin x="2654"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2" Type="http://schemas.openxmlformats.org/officeDocument/2006/relationships/package" Target="../embeddings/Hoja_de_c_lculo_de_Microsoft_Excel3.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spPr>
            <a:solidFill>
              <a:schemeClr val="tx1">
                <a:lumMod val="20000"/>
                <a:lumOff val="80000"/>
              </a:schemeClr>
            </a:solidFill>
            <a:ln>
              <a:noFill/>
            </a:ln>
          </c:spPr>
          <c:dPt>
            <c:idx val="0"/>
            <c:bubble3D val="0"/>
            <c:spPr>
              <a:solidFill>
                <a:schemeClr val="accent1"/>
              </a:solidFill>
              <a:ln w="19050">
                <a:noFill/>
              </a:ln>
              <a:effectLst/>
            </c:spPr>
          </c:dPt>
          <c:dPt>
            <c:idx val="1"/>
            <c:bubble3D val="0"/>
            <c:spPr>
              <a:solidFill>
                <a:schemeClr val="tx1">
                  <a:lumMod val="20000"/>
                  <a:lumOff val="80000"/>
                </a:schemeClr>
              </a:solidFill>
              <a:ln w="19050">
                <a:noFill/>
              </a:ln>
              <a:effectLst/>
            </c:spPr>
          </c:dPt>
          <c:cat>
            <c:strRef>
              <c:f>Hoja1!$A$2:$A$3</c:f>
              <c:strCache>
                <c:ptCount val="2"/>
                <c:pt idx="0">
                  <c:v>1er trim.</c:v>
                </c:pt>
                <c:pt idx="1">
                  <c:v>2º trim.</c:v>
                </c:pt>
              </c:strCache>
            </c:strRef>
          </c:cat>
          <c:val>
            <c:numRef>
              <c:f>Hoja1!$B$2:$B$3</c:f>
              <c:numCache>
                <c:formatCode>General</c:formatCode>
                <c:ptCount val="2"/>
                <c:pt idx="0">
                  <c:v>78</c:v>
                </c:pt>
                <c:pt idx="1">
                  <c:v>22</c:v>
                </c:pt>
              </c:numCache>
            </c:numRef>
          </c:val>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zero"/>
    <c:showDLblsOverMax val="0"/>
  </c:chart>
  <c:spPr>
    <a:noFill/>
    <a:ln>
      <a:noFill/>
    </a:ln>
    <a:effectLst/>
  </c:spPr>
  <c:txPr>
    <a:bodyPr/>
    <a:lstStyle/>
    <a:p>
      <a:pPr>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Hoja1!$B$1</c:f>
              <c:strCache>
                <c:ptCount val="1"/>
                <c:pt idx="0">
                  <c:v>Ventas</c:v>
                </c:pt>
              </c:strCache>
            </c:strRef>
          </c:tx>
          <c:spPr>
            <a:solidFill>
              <a:schemeClr val="tx1">
                <a:lumMod val="20000"/>
                <a:lumOff val="80000"/>
              </a:schemeClr>
            </a:solidFill>
            <a:ln>
              <a:noFill/>
            </a:ln>
          </c:spPr>
          <c:dPt>
            <c:idx val="0"/>
            <c:bubble3D val="0"/>
            <c:spPr>
              <a:solidFill>
                <a:schemeClr val="accent1"/>
              </a:solidFill>
              <a:ln w="19050">
                <a:noFill/>
              </a:ln>
              <a:effectLst/>
            </c:spPr>
          </c:dPt>
          <c:dPt>
            <c:idx val="1"/>
            <c:bubble3D val="0"/>
            <c:spPr>
              <a:solidFill>
                <a:schemeClr val="tx1">
                  <a:lumMod val="20000"/>
                  <a:lumOff val="80000"/>
                </a:schemeClr>
              </a:solidFill>
              <a:ln w="19050">
                <a:noFill/>
              </a:ln>
              <a:effectLst/>
            </c:spPr>
          </c:dPt>
          <c:cat>
            <c:strRef>
              <c:f>Hoja1!$A$2:$A$3</c:f>
              <c:strCache>
                <c:ptCount val="2"/>
                <c:pt idx="0">
                  <c:v>1er trim.</c:v>
                </c:pt>
                <c:pt idx="1">
                  <c:v>2º trim.</c:v>
                </c:pt>
              </c:strCache>
            </c:strRef>
          </c:cat>
          <c:val>
            <c:numRef>
              <c:f>Hoja1!$B$2:$B$3</c:f>
              <c:numCache>
                <c:formatCode>General</c:formatCode>
                <c:ptCount val="2"/>
                <c:pt idx="0">
                  <c:v>13</c:v>
                </c:pt>
                <c:pt idx="1">
                  <c:v>87</c:v>
                </c:pt>
              </c:numCache>
            </c:numRef>
          </c:val>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zero"/>
    <c:showDLblsOverMax val="0"/>
  </c:chart>
  <c:spPr>
    <a:noFill/>
    <a:ln>
      <a:noFill/>
    </a:ln>
    <a:effectLst/>
  </c:spPr>
  <c:txPr>
    <a:bodyPr/>
    <a:lstStyle/>
    <a:p>
      <a:pPr>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8486550166011202E-2"/>
          <c:y val="7.7978283337935023E-2"/>
          <c:w val="0.8142471156401907"/>
          <c:h val="0.88323323665737374"/>
        </c:manualLayout>
      </c:layout>
      <c:doughnutChart>
        <c:varyColors val="1"/>
        <c:ser>
          <c:idx val="0"/>
          <c:order val="0"/>
          <c:tx>
            <c:strRef>
              <c:f>Hoja1!$B$1</c:f>
              <c:strCache>
                <c:ptCount val="1"/>
                <c:pt idx="0">
                  <c:v>Ventas</c:v>
                </c:pt>
              </c:strCache>
            </c:strRef>
          </c:tx>
          <c:spPr>
            <a:solidFill>
              <a:schemeClr val="tx2"/>
            </a:solidFill>
          </c:spPr>
          <c:dPt>
            <c:idx val="1"/>
            <c:bubble3D val="0"/>
            <c:spPr>
              <a:solidFill>
                <a:srgbClr val="E6304B"/>
              </a:solidFill>
            </c:spPr>
          </c:dPt>
          <c:dLbls>
            <c:delete val="1"/>
          </c:dLbls>
          <c:cat>
            <c:strRef>
              <c:f>Hoja1!$A$2:$A$3</c:f>
              <c:strCache>
                <c:ptCount val="2"/>
                <c:pt idx="0">
                  <c:v>SUCESS</c:v>
                </c:pt>
                <c:pt idx="1">
                  <c:v>DECLINE</c:v>
                </c:pt>
              </c:strCache>
            </c:strRef>
          </c:cat>
          <c:val>
            <c:numRef>
              <c:f>Hoja1!$B$2:$B$3</c:f>
              <c:numCache>
                <c:formatCode>0%</c:formatCode>
                <c:ptCount val="2"/>
                <c:pt idx="0">
                  <c:v>0.49000000000000005</c:v>
                </c:pt>
                <c:pt idx="1">
                  <c:v>0.51</c:v>
                </c:pt>
              </c:numCache>
            </c:numRef>
          </c:val>
        </c:ser>
        <c:dLbls>
          <c:showLegendKey val="0"/>
          <c:showVal val="1"/>
          <c:showCatName val="0"/>
          <c:showSerName val="0"/>
          <c:showPercent val="0"/>
          <c:showBubbleSize val="0"/>
          <c:showLeaderLines val="1"/>
        </c:dLbls>
        <c:firstSliceAng val="0"/>
        <c:holeSize val="82"/>
      </c:doughnutChart>
    </c:plotArea>
    <c:plotVisOnly val="1"/>
    <c:dispBlanksAs val="zero"/>
    <c:showDLblsOverMax val="0"/>
  </c:chart>
  <c:txPr>
    <a:bodyPr/>
    <a:lstStyle/>
    <a:p>
      <a:pPr>
        <a:defRPr sz="1800"/>
      </a:pPr>
      <a:endParaRPr lang="es-E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729E32-194C-472E-87AF-057CB9825CF2}" type="datetimeFigureOut">
              <a:rPr lang="es-AR" smtClean="0"/>
              <a:pPr/>
              <a:t>24/10/2016</a:t>
            </a:fld>
            <a:endParaRPr lang="es-AR"/>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19FA88-7DA1-4CB0-8F04-4DC3F8EB3BD4}" type="slidenum">
              <a:rPr lang="es-AR" smtClean="0"/>
              <a:pPr/>
              <a:t>‹Nº›</a:t>
            </a:fld>
            <a:endParaRPr lang="es-AR"/>
          </a:p>
        </p:txBody>
      </p:sp>
    </p:spTree>
    <p:extLst>
      <p:ext uri="{BB962C8B-B14F-4D97-AF65-F5344CB8AC3E}">
        <p14:creationId xmlns:p14="http://schemas.microsoft.com/office/powerpoint/2010/main" val="1947555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AAC5B1-F58D-4268-BB75-9856A9D794A6}" type="datetimeFigureOut">
              <a:rPr lang="en-GB" smtClean="0"/>
              <a:pPr/>
              <a:t>24/10/2016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900C33-90AE-4963-9AD8-3B07939F57E9}" type="slidenum">
              <a:rPr lang="en-GB" smtClean="0"/>
              <a:pPr/>
              <a:t>‹Nº›</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b="1" dirty="0" smtClean="0">
                <a:latin typeface="Arial" panose="020B0604020202020204" pitchFamily="34" charset="0"/>
                <a:ea typeface="Calibri" panose="020F0502020204030204" pitchFamily="34" charset="0"/>
              </a:rPr>
              <a:t>KWP </a:t>
            </a:r>
            <a:r>
              <a:rPr lang="es-AR" dirty="0" smtClean="0">
                <a:latin typeface="Arial" panose="020B0604020202020204" pitchFamily="34" charset="0"/>
                <a:ea typeface="Calibri" panose="020F0502020204030204" pitchFamily="34" charset="0"/>
              </a:rPr>
              <a:t>Voy a resumir la agenda de esta presentación en dos frases. Ya estamos en </a:t>
            </a:r>
            <a:r>
              <a:rPr lang="es-AR" dirty="0" err="1" smtClean="0">
                <a:latin typeface="Arial" panose="020B0604020202020204" pitchFamily="34" charset="0"/>
                <a:ea typeface="Calibri" panose="020F0502020204030204" pitchFamily="34" charset="0"/>
              </a:rPr>
              <a:t>slow</a:t>
            </a:r>
            <a:r>
              <a:rPr lang="es-AR" dirty="0" smtClean="0">
                <a:latin typeface="Arial" panose="020B0604020202020204" pitchFamily="34" charset="0"/>
                <a:ea typeface="Calibri" panose="020F0502020204030204" pitchFamily="34" charset="0"/>
              </a:rPr>
              <a:t> </a:t>
            </a:r>
            <a:r>
              <a:rPr lang="es-AR" dirty="0" err="1" smtClean="0">
                <a:latin typeface="Arial" panose="020B0604020202020204" pitchFamily="34" charset="0"/>
                <a:ea typeface="Calibri" panose="020F0502020204030204" pitchFamily="34" charset="0"/>
              </a:rPr>
              <a:t>growth</a:t>
            </a:r>
            <a:r>
              <a:rPr lang="es-AR" dirty="0" smtClean="0">
                <a:latin typeface="Arial" panose="020B0604020202020204" pitchFamily="34" charset="0"/>
                <a:ea typeface="Calibri" panose="020F0502020204030204" pitchFamily="34" charset="0"/>
              </a:rPr>
              <a:t> hace rato,</a:t>
            </a:r>
            <a:r>
              <a:rPr lang="es-AR" baseline="0" dirty="0" smtClean="0">
                <a:latin typeface="Arial" panose="020B0604020202020204" pitchFamily="34" charset="0"/>
                <a:ea typeface="Calibri" panose="020F0502020204030204" pitchFamily="34" charset="0"/>
              </a:rPr>
              <a:t> pero no todos los hogares, ni canales, y especialmente marcas se estancaron.</a:t>
            </a:r>
          </a:p>
          <a:p>
            <a:pPr marL="0" marR="0" lvl="0" indent="0" algn="l" defTabSz="914400" rtl="0" eaLnBrk="1" fontAlgn="auto" latinLnBrk="0" hangingPunct="1">
              <a:lnSpc>
                <a:spcPct val="100000"/>
              </a:lnSpc>
              <a:spcBef>
                <a:spcPts val="0"/>
              </a:spcBef>
              <a:spcAft>
                <a:spcPts val="0"/>
              </a:spcAft>
              <a:buClrTx/>
              <a:buSzTx/>
              <a:buFontTx/>
              <a:buNone/>
              <a:tabLst/>
              <a:defRPr/>
            </a:pPr>
            <a:r>
              <a:rPr lang="es-AR" baseline="0" dirty="0" smtClean="0">
                <a:latin typeface="Arial" panose="020B0604020202020204" pitchFamily="34" charset="0"/>
              </a:rPr>
              <a:t>Analizaremos los últimos 5 años para entender ganadores y perdedores en esta nueva realidad.</a:t>
            </a:r>
            <a:endParaRPr lang="es-AR" dirty="0"/>
          </a:p>
        </p:txBody>
      </p:sp>
      <p:sp>
        <p:nvSpPr>
          <p:cNvPr id="4" name="Marcador de número de diapositiva 3"/>
          <p:cNvSpPr>
            <a:spLocks noGrp="1"/>
          </p:cNvSpPr>
          <p:nvPr>
            <p:ph type="sldNum" sz="quarter" idx="10"/>
          </p:nvPr>
        </p:nvSpPr>
        <p:spPr/>
        <p:txBody>
          <a:bodyPr/>
          <a:lstStyle/>
          <a:p>
            <a:fld id="{65900C33-90AE-4963-9AD8-3B07939F57E9}" type="slidenum">
              <a:rPr lang="en-GB" smtClean="0"/>
              <a:pPr/>
              <a:t>1</a:t>
            </a:fld>
            <a:endParaRPr lang="en-GB"/>
          </a:p>
        </p:txBody>
      </p:sp>
    </p:spTree>
    <p:extLst>
      <p:ext uri="{BB962C8B-B14F-4D97-AF65-F5344CB8AC3E}">
        <p14:creationId xmlns:p14="http://schemas.microsoft.com/office/powerpoint/2010/main" val="519412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Y finalmente, qué marcas ganaron en estos últimos 5 años.</a:t>
            </a:r>
            <a:endParaRPr lang="es-ES" dirty="0"/>
          </a:p>
        </p:txBody>
      </p:sp>
      <p:sp>
        <p:nvSpPr>
          <p:cNvPr id="4" name="Marcador de número de diapositiva 3"/>
          <p:cNvSpPr>
            <a:spLocks noGrp="1"/>
          </p:cNvSpPr>
          <p:nvPr>
            <p:ph type="sldNum" sz="quarter" idx="10"/>
          </p:nvPr>
        </p:nvSpPr>
        <p:spPr/>
        <p:txBody>
          <a:bodyPr/>
          <a:lstStyle/>
          <a:p>
            <a:fld id="{65900C33-90AE-4963-9AD8-3B07939F57E9}" type="slidenum">
              <a:rPr lang="en-GB" smtClean="0"/>
              <a:pPr/>
              <a:t>10</a:t>
            </a:fld>
            <a:endParaRPr lang="en-GB"/>
          </a:p>
        </p:txBody>
      </p:sp>
    </p:spTree>
    <p:extLst>
      <p:ext uri="{BB962C8B-B14F-4D97-AF65-F5344CB8AC3E}">
        <p14:creationId xmlns:p14="http://schemas.microsoft.com/office/powerpoint/2010/main" val="1259757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dirty="0" smtClean="0"/>
              <a:t>La mitad de las marcas crecieron en volumen, la mitad cayeron.</a:t>
            </a:r>
            <a:r>
              <a:rPr lang="es-ES" sz="1200" baseline="0" dirty="0" smtClean="0"/>
              <a:t> La clave en ambos casos, como ya venimos comunicando, fue la penetración, aquellas marcas que perdieron volumen perdieron hogares, mientras que las que ganaron, sumaron nuevos clientes.</a:t>
            </a:r>
            <a:endParaRPr lang="es-E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s-AR" sz="1200" dirty="0" smtClean="0"/>
          </a:p>
        </p:txBody>
      </p:sp>
      <p:sp>
        <p:nvSpPr>
          <p:cNvPr id="4" name="Marcador de número de diapositiva 3"/>
          <p:cNvSpPr>
            <a:spLocks noGrp="1"/>
          </p:cNvSpPr>
          <p:nvPr>
            <p:ph type="sldNum" sz="quarter" idx="10"/>
          </p:nvPr>
        </p:nvSpPr>
        <p:spPr/>
        <p:txBody>
          <a:bodyPr/>
          <a:lstStyle/>
          <a:p>
            <a:fld id="{65900C33-90AE-4963-9AD8-3B07939F57E9}" type="slidenum">
              <a:rPr lang="en-GB" smtClean="0"/>
              <a:pPr/>
              <a:t>11</a:t>
            </a:fld>
            <a:endParaRPr lang="en-GB"/>
          </a:p>
        </p:txBody>
      </p:sp>
    </p:spTree>
    <p:extLst>
      <p:ext uri="{BB962C8B-B14F-4D97-AF65-F5344CB8AC3E}">
        <p14:creationId xmlns:p14="http://schemas.microsoft.com/office/powerpoint/2010/main" val="2148704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¿Marcas globales o locales? Otro</a:t>
            </a:r>
            <a:r>
              <a:rPr lang="es-AR" baseline="0" dirty="0" smtClean="0"/>
              <a:t> dato relevante, es que a las marcas locales les fue mejor, el 60% de las marcas que crecieron es local. Puede tener con ver con una mejor lectura de un contexto difícil, una mejor adaptación. Esta tendencia también la vemos en el resto de los países de la región y en Asia.</a:t>
            </a:r>
            <a:endParaRPr lang="es-AR" dirty="0"/>
          </a:p>
        </p:txBody>
      </p:sp>
      <p:sp>
        <p:nvSpPr>
          <p:cNvPr id="4" name="Marcador de número de diapositiva 3"/>
          <p:cNvSpPr>
            <a:spLocks noGrp="1"/>
          </p:cNvSpPr>
          <p:nvPr>
            <p:ph type="sldNum" sz="quarter" idx="10"/>
          </p:nvPr>
        </p:nvSpPr>
        <p:spPr/>
        <p:txBody>
          <a:bodyPr/>
          <a:lstStyle/>
          <a:p>
            <a:fld id="{B3431C10-7D7A-4A39-A47F-D99775FADFE3}" type="slidenum">
              <a:rPr lang="cs-CZ" smtClean="0"/>
              <a:pPr/>
              <a:t>12</a:t>
            </a:fld>
            <a:endParaRPr lang="cs-CZ"/>
          </a:p>
        </p:txBody>
      </p:sp>
    </p:spTree>
    <p:extLst>
      <p:ext uri="{BB962C8B-B14F-4D97-AF65-F5344CB8AC3E}">
        <p14:creationId xmlns:p14="http://schemas.microsoft.com/office/powerpoint/2010/main" val="4130475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smtClean="0"/>
              <a:t>Para cerrar, y como tanto nos gusta a </a:t>
            </a:r>
            <a:r>
              <a:rPr lang="es-AR" smtClean="0"/>
              <a:t>los argentinos</a:t>
            </a:r>
            <a:r>
              <a:rPr lang="es-AR" dirty="0" smtClean="0"/>
              <a:t>, les voy a plantear algunas</a:t>
            </a:r>
            <a:r>
              <a:rPr lang="es-AR" baseline="0" dirty="0" smtClean="0"/>
              <a:t> dicotomías para elegir al ganador de estos años.</a:t>
            </a:r>
            <a:endParaRPr lang="es-AR" dirty="0"/>
          </a:p>
        </p:txBody>
      </p:sp>
      <p:sp>
        <p:nvSpPr>
          <p:cNvPr id="4" name="Marcador de número de diapositiva 3"/>
          <p:cNvSpPr>
            <a:spLocks noGrp="1"/>
          </p:cNvSpPr>
          <p:nvPr>
            <p:ph type="sldNum" sz="quarter" idx="10"/>
          </p:nvPr>
        </p:nvSpPr>
        <p:spPr/>
        <p:txBody>
          <a:bodyPr/>
          <a:lstStyle/>
          <a:p>
            <a:fld id="{5BE19AB9-9079-7C4B-AB1F-72DCDE635170}" type="slidenum">
              <a:rPr lang="en-US" smtClean="0"/>
              <a:pPr/>
              <a:t>13</a:t>
            </a:fld>
            <a:endParaRPr lang="en-US" dirty="0"/>
          </a:p>
        </p:txBody>
      </p:sp>
    </p:spTree>
    <p:extLst>
      <p:ext uri="{BB962C8B-B14F-4D97-AF65-F5344CB8AC3E}">
        <p14:creationId xmlns:p14="http://schemas.microsoft.com/office/powerpoint/2010/main" val="3947007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Si tomamos como</a:t>
            </a:r>
            <a:r>
              <a:rPr lang="es-ES" baseline="0" dirty="0" smtClean="0"/>
              <a:t> base el año 2012, aún proyectando una caída de 3% en 2016, y un crecimiento de 3% en 2017, el consumo masivo llevará 6 años estancado.</a:t>
            </a:r>
            <a:endParaRPr lang="es-ES" dirty="0"/>
          </a:p>
        </p:txBody>
      </p:sp>
      <p:sp>
        <p:nvSpPr>
          <p:cNvPr id="4" name="Marcador de número de diapositiva 3"/>
          <p:cNvSpPr>
            <a:spLocks noGrp="1"/>
          </p:cNvSpPr>
          <p:nvPr>
            <p:ph type="sldNum" sz="quarter" idx="10"/>
          </p:nvPr>
        </p:nvSpPr>
        <p:spPr/>
        <p:txBody>
          <a:bodyPr/>
          <a:lstStyle/>
          <a:p>
            <a:fld id="{65900C33-90AE-4963-9AD8-3B07939F57E9}" type="slidenum">
              <a:rPr lang="en-GB" smtClean="0"/>
              <a:pPr/>
              <a:t>2</a:t>
            </a:fld>
            <a:endParaRPr lang="en-GB"/>
          </a:p>
        </p:txBody>
      </p:sp>
    </p:spTree>
    <p:extLst>
      <p:ext uri="{BB962C8B-B14F-4D97-AF65-F5344CB8AC3E}">
        <p14:creationId xmlns:p14="http://schemas.microsoft.com/office/powerpoint/2010/main" val="369766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No todos los hogares, canales y marcas estuvieron estancados, hubo ganadores en estos últimos 5 años.</a:t>
            </a:r>
          </a:p>
        </p:txBody>
      </p:sp>
      <p:sp>
        <p:nvSpPr>
          <p:cNvPr id="4" name="Marcador de número de diapositiva 3"/>
          <p:cNvSpPr>
            <a:spLocks noGrp="1"/>
          </p:cNvSpPr>
          <p:nvPr>
            <p:ph type="sldNum" sz="quarter" idx="10"/>
          </p:nvPr>
        </p:nvSpPr>
        <p:spPr/>
        <p:txBody>
          <a:bodyPr/>
          <a:lstStyle/>
          <a:p>
            <a:fld id="{65900C33-90AE-4963-9AD8-3B07939F57E9}" type="slidenum">
              <a:rPr lang="en-GB" smtClean="0"/>
              <a:pPr/>
              <a:t>3</a:t>
            </a:fld>
            <a:endParaRPr lang="en-GB"/>
          </a:p>
        </p:txBody>
      </p:sp>
    </p:spTree>
    <p:extLst>
      <p:ext uri="{BB962C8B-B14F-4D97-AF65-F5344CB8AC3E}">
        <p14:creationId xmlns:p14="http://schemas.microsoft.com/office/powerpoint/2010/main" val="4143762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Empecemos por hogares,</a:t>
            </a:r>
            <a:r>
              <a:rPr lang="es-ES" baseline="0" dirty="0" smtClean="0"/>
              <a:t> pensemos en un ciclo de vida, desde parejas jóvenes sin hijos, luego familias, luego hogares monoparentales, hasta parejas senior sin hijos. Las familias cayeron en volumen el triple o más que el promedio. Mientras que los bordes, sean parejas jóvenes sin hijos, parejas senior sin hijos, o monoparentales, crecieron casi 10% en volumen. El valor se fue moviendo de la familia tipo, a nuevos tipos de hogares.</a:t>
            </a:r>
            <a:endParaRPr lang="es-ES" dirty="0" smtClean="0"/>
          </a:p>
          <a:p>
            <a:endParaRPr lang="es-AR" dirty="0"/>
          </a:p>
        </p:txBody>
      </p:sp>
      <p:sp>
        <p:nvSpPr>
          <p:cNvPr id="4" name="Marcador de número de diapositiva 3"/>
          <p:cNvSpPr>
            <a:spLocks noGrp="1"/>
          </p:cNvSpPr>
          <p:nvPr>
            <p:ph type="sldNum" sz="quarter" idx="10"/>
          </p:nvPr>
        </p:nvSpPr>
        <p:spPr/>
        <p:txBody>
          <a:bodyPr/>
          <a:lstStyle/>
          <a:p>
            <a:fld id="{65900C33-90AE-4963-9AD8-3B07939F57E9}" type="slidenum">
              <a:rPr lang="en-GB" smtClean="0"/>
              <a:pPr/>
              <a:t>4</a:t>
            </a:fld>
            <a:endParaRPr lang="en-GB"/>
          </a:p>
        </p:txBody>
      </p:sp>
    </p:spTree>
    <p:extLst>
      <p:ext uri="{BB962C8B-B14F-4D97-AF65-F5344CB8AC3E}">
        <p14:creationId xmlns:p14="http://schemas.microsoft.com/office/powerpoint/2010/main" val="1300631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dirty="0" smtClean="0"/>
              <a:t>Estos nuevos hogares tienen</a:t>
            </a:r>
            <a:r>
              <a:rPr lang="es-AR" baseline="0" dirty="0" smtClean="0"/>
              <a:t> hábitos y gustos distintos. Van a comprar con mayor frecuencia, y con un tercio menos de desembolso. Tienen una menor compra por acto en alimentos, bebidas, y lácteos. En canales prefieren a la cercanía, y especialistas, y son hogares interesantes para las categorías prescindibles. En las marcas van por dos opciones, A o propias como alternativas económicas.</a:t>
            </a:r>
            <a:endParaRPr lang="es-AR" dirty="0" smtClean="0"/>
          </a:p>
          <a:p>
            <a:endParaRPr lang="es-AR" dirty="0"/>
          </a:p>
        </p:txBody>
      </p:sp>
      <p:sp>
        <p:nvSpPr>
          <p:cNvPr id="4" name="Marcador de número de diapositiva 3"/>
          <p:cNvSpPr>
            <a:spLocks noGrp="1"/>
          </p:cNvSpPr>
          <p:nvPr>
            <p:ph type="sldNum" sz="quarter" idx="10"/>
          </p:nvPr>
        </p:nvSpPr>
        <p:spPr/>
        <p:txBody>
          <a:bodyPr/>
          <a:lstStyle/>
          <a:p>
            <a:fld id="{B3431C10-7D7A-4A39-A47F-D99775FADFE3}" type="slidenum">
              <a:rPr lang="cs-CZ" smtClean="0"/>
              <a:pPr/>
              <a:t>5</a:t>
            </a:fld>
            <a:endParaRPr lang="cs-CZ"/>
          </a:p>
        </p:txBody>
      </p:sp>
    </p:spTree>
    <p:extLst>
      <p:ext uri="{BB962C8B-B14F-4D97-AF65-F5344CB8AC3E}">
        <p14:creationId xmlns:p14="http://schemas.microsoft.com/office/powerpoint/2010/main" val="2894251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dirty="0" smtClean="0"/>
              <a:t>Y también son interesantes porque cuidan menos el bolsillo, casi en el 80% de las categorías</a:t>
            </a:r>
            <a:r>
              <a:rPr lang="es-AR" baseline="0" dirty="0" smtClean="0"/>
              <a:t> que compran, el precio medio pagado es superior el promedio de los hogares.</a:t>
            </a:r>
            <a:endParaRPr lang="es-AR" dirty="0" smtClean="0"/>
          </a:p>
          <a:p>
            <a:endParaRPr lang="es-AR" dirty="0"/>
          </a:p>
        </p:txBody>
      </p:sp>
      <p:sp>
        <p:nvSpPr>
          <p:cNvPr id="4" name="Marcador de número de diapositiva 3"/>
          <p:cNvSpPr>
            <a:spLocks noGrp="1"/>
          </p:cNvSpPr>
          <p:nvPr>
            <p:ph type="sldNum" sz="quarter" idx="10"/>
          </p:nvPr>
        </p:nvSpPr>
        <p:spPr/>
        <p:txBody>
          <a:bodyPr/>
          <a:lstStyle/>
          <a:p>
            <a:fld id="{B3431C10-7D7A-4A39-A47F-D99775FADFE3}" type="slidenum">
              <a:rPr lang="cs-CZ" smtClean="0"/>
              <a:pPr/>
              <a:t>6</a:t>
            </a:fld>
            <a:endParaRPr lang="cs-CZ"/>
          </a:p>
        </p:txBody>
      </p:sp>
    </p:spTree>
    <p:extLst>
      <p:ext uri="{BB962C8B-B14F-4D97-AF65-F5344CB8AC3E}">
        <p14:creationId xmlns:p14="http://schemas.microsoft.com/office/powerpoint/2010/main" val="140383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baseline="0" dirty="0" smtClean="0"/>
              <a:t>Destacan las categorías prescindibles, aquellas con menos de 40p de penetración. Hay rubros que ganan y que pierden con este cambio en la composición demográfica: se mantienen igual… ganan… y pierden…</a:t>
            </a:r>
            <a:endParaRPr lang="es-AR" dirty="0" smtClean="0"/>
          </a:p>
          <a:p>
            <a:endParaRPr lang="es-AR" dirty="0"/>
          </a:p>
        </p:txBody>
      </p:sp>
      <p:sp>
        <p:nvSpPr>
          <p:cNvPr id="4" name="Marcador de número de diapositiva 3"/>
          <p:cNvSpPr>
            <a:spLocks noGrp="1"/>
          </p:cNvSpPr>
          <p:nvPr>
            <p:ph type="sldNum" sz="quarter" idx="10"/>
          </p:nvPr>
        </p:nvSpPr>
        <p:spPr/>
        <p:txBody>
          <a:bodyPr/>
          <a:lstStyle/>
          <a:p>
            <a:fld id="{B3431C10-7D7A-4A39-A47F-D99775FADFE3}" type="slidenum">
              <a:rPr lang="cs-CZ" smtClean="0"/>
              <a:pPr/>
              <a:t>7</a:t>
            </a:fld>
            <a:endParaRPr lang="cs-CZ"/>
          </a:p>
        </p:txBody>
      </p:sp>
    </p:spTree>
    <p:extLst>
      <p:ext uri="{BB962C8B-B14F-4D97-AF65-F5344CB8AC3E}">
        <p14:creationId xmlns:p14="http://schemas.microsoft.com/office/powerpoint/2010/main" val="2653121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dirty="0" smtClean="0"/>
              <a:t>En canales, hubo dos ganadores de los que hablamos bastante en</a:t>
            </a:r>
            <a:r>
              <a:rPr lang="es-AR" baseline="0" dirty="0" smtClean="0"/>
              <a:t> los últimos años, el discount y el mayorista. El discount trabajando varios de los ejes de crecimiento, y por ello lo clasificamos como visión integral. Como primer punto fue de abajo hacia arriba en la pirámide por NSE, sumando hogares de niveles altos y medios, aprovechando el cambio cultural del ahorro en todos los niveles. Un segundo punto es manejar bien dos niveles de marcas, entre las marcas A y propias hacen el 90% de las ventas, esto engancha muy bien con los nuevos hogares de 2 integrantes. Y un tercer punto es la </a:t>
            </a:r>
            <a:r>
              <a:rPr lang="es-AR" baseline="0" dirty="0" err="1" smtClean="0"/>
              <a:t>fidelización</a:t>
            </a:r>
            <a:r>
              <a:rPr lang="es-AR" baseline="0" smtClean="0"/>
              <a:t>.</a:t>
            </a:r>
            <a:endParaRPr lang="es-AR" dirty="0" smtClean="0"/>
          </a:p>
          <a:p>
            <a:endParaRPr lang="es-AR" dirty="0"/>
          </a:p>
        </p:txBody>
      </p:sp>
      <p:sp>
        <p:nvSpPr>
          <p:cNvPr id="4" name="Marcador de número de diapositiva 3"/>
          <p:cNvSpPr>
            <a:spLocks noGrp="1"/>
          </p:cNvSpPr>
          <p:nvPr>
            <p:ph type="sldNum" sz="quarter" idx="10"/>
          </p:nvPr>
        </p:nvSpPr>
        <p:spPr/>
        <p:txBody>
          <a:bodyPr/>
          <a:lstStyle/>
          <a:p>
            <a:fld id="{65900C33-90AE-4963-9AD8-3B07939F57E9}" type="slidenum">
              <a:rPr lang="en-GB" smtClean="0"/>
              <a:pPr/>
              <a:t>8</a:t>
            </a:fld>
            <a:endParaRPr lang="en-GB"/>
          </a:p>
        </p:txBody>
      </p:sp>
    </p:spTree>
    <p:extLst>
      <p:ext uri="{BB962C8B-B14F-4D97-AF65-F5344CB8AC3E}">
        <p14:creationId xmlns:p14="http://schemas.microsoft.com/office/powerpoint/2010/main" val="864901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Por otro lado, el mayorista reconfiguró la cadena</a:t>
            </a:r>
            <a:r>
              <a:rPr lang="es-ES" baseline="0" dirty="0" smtClean="0"/>
              <a:t> de valor, entendiendo el declive del canal tradicional. Repasar los valores.</a:t>
            </a:r>
            <a:endParaRPr lang="es-ES" dirty="0"/>
          </a:p>
        </p:txBody>
      </p:sp>
      <p:sp>
        <p:nvSpPr>
          <p:cNvPr id="4" name="Marcador de número de diapositiva 3"/>
          <p:cNvSpPr>
            <a:spLocks noGrp="1"/>
          </p:cNvSpPr>
          <p:nvPr>
            <p:ph type="sldNum" sz="quarter" idx="10"/>
          </p:nvPr>
        </p:nvSpPr>
        <p:spPr/>
        <p:txBody>
          <a:bodyPr/>
          <a:lstStyle/>
          <a:p>
            <a:fld id="{65900C33-90AE-4963-9AD8-3B07939F57E9}" type="slidenum">
              <a:rPr lang="en-GB" smtClean="0"/>
              <a:pPr/>
              <a:t>9</a:t>
            </a:fld>
            <a:endParaRPr lang="en-GB"/>
          </a:p>
        </p:txBody>
      </p:sp>
    </p:spTree>
    <p:extLst>
      <p:ext uri="{BB962C8B-B14F-4D97-AF65-F5344CB8AC3E}">
        <p14:creationId xmlns:p14="http://schemas.microsoft.com/office/powerpoint/2010/main" val="18684867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62799" y="1138238"/>
            <a:ext cx="4665663" cy="1787237"/>
          </a:xfrm>
          <a:prstGeom prst="rect">
            <a:avLst/>
          </a:prstGeom>
        </p:spPr>
        <p:txBody>
          <a:bodyPr anchor="b">
            <a:noAutofit/>
          </a:bodyPr>
          <a:lstStyle>
            <a:lvl1pPr algn="l">
              <a:defRPr sz="2400" b="1">
                <a:solidFill>
                  <a:schemeClr val="tx1"/>
                </a:solidFill>
              </a:defRPr>
            </a:lvl1pPr>
          </a:lstStyle>
          <a:p>
            <a:r>
              <a:rPr lang="es-ES" smtClean="0"/>
              <a:t>Haga clic para modificar el estilo de título del patrón</a:t>
            </a:r>
            <a:endParaRPr lang="en-GB" dirty="0"/>
          </a:p>
        </p:txBody>
      </p:sp>
      <p:sp>
        <p:nvSpPr>
          <p:cNvPr id="3" name="Subtitle 2"/>
          <p:cNvSpPr>
            <a:spLocks noGrp="1"/>
          </p:cNvSpPr>
          <p:nvPr>
            <p:ph type="subTitle" idx="1"/>
          </p:nvPr>
        </p:nvSpPr>
        <p:spPr>
          <a:xfrm>
            <a:off x="7162799" y="3146902"/>
            <a:ext cx="4665663" cy="1882298"/>
          </a:xfrm>
          <a:prstGeom prst="rect">
            <a:avLst/>
          </a:prstGeo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GB" dirty="0"/>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200" y="457201"/>
            <a:ext cx="4284887" cy="493777"/>
          </a:xfrm>
          <a:prstGeom prst="rect">
            <a:avLst/>
          </a:prstGeom>
        </p:spPr>
      </p:pic>
    </p:spTree>
    <p:extLst>
      <p:ext uri="{BB962C8B-B14F-4D97-AF65-F5344CB8AC3E}">
        <p14:creationId xmlns:p14="http://schemas.microsoft.com/office/powerpoint/2010/main" val="1708967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Black)">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7162800" y="1137600"/>
            <a:ext cx="4666800" cy="1789200"/>
          </a:xfrm>
          <a:prstGeom prst="rect">
            <a:avLst/>
          </a:prstGeom>
        </p:spPr>
        <p:txBody>
          <a:bodyPr anchor="b">
            <a:noAutofit/>
          </a:bodyPr>
          <a:lstStyle>
            <a:lvl1pPr algn="l">
              <a:defRPr sz="2400" b="1">
                <a:solidFill>
                  <a:schemeClr val="bg1"/>
                </a:solidFill>
              </a:defRPr>
            </a:lvl1pPr>
          </a:lstStyle>
          <a:p>
            <a:r>
              <a:rPr lang="es-ES" smtClean="0"/>
              <a:t>Haga clic para modificar el estilo de título del patrón</a:t>
            </a:r>
            <a:endParaRPr lang="en-GB" dirty="0"/>
          </a:p>
        </p:txBody>
      </p:sp>
      <p:sp>
        <p:nvSpPr>
          <p:cNvPr id="8" name="Subtitle 2"/>
          <p:cNvSpPr>
            <a:spLocks noGrp="1"/>
          </p:cNvSpPr>
          <p:nvPr>
            <p:ph type="subTitle" idx="1"/>
          </p:nvPr>
        </p:nvSpPr>
        <p:spPr>
          <a:xfrm>
            <a:off x="7162800" y="3146400"/>
            <a:ext cx="4666800" cy="1882800"/>
          </a:xfrm>
          <a:prstGeom prst="rect">
            <a:avLst/>
          </a:prstGeo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GB"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200" y="457201"/>
            <a:ext cx="4284887" cy="493777"/>
          </a:xfrm>
          <a:prstGeom prst="rect">
            <a:avLst/>
          </a:prstGeom>
        </p:spPr>
      </p:pic>
    </p:spTree>
    <p:extLst>
      <p:ext uri="{BB962C8B-B14F-4D97-AF65-F5344CB8AC3E}">
        <p14:creationId xmlns:p14="http://schemas.microsoft.com/office/powerpoint/2010/main" val="60544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Title Slide (Black)">
    <p:bg>
      <p:bgPr>
        <a:solidFill>
          <a:srgbClr val="000000"/>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bg1"/>
                </a:solidFill>
              </a:defRPr>
            </a:lvl1pPr>
          </a:lstStyle>
          <a:p>
            <a:r>
              <a:rPr lang="es-ES" smtClean="0"/>
              <a:t>Haga clic en el icono para agregar una imagen</a:t>
            </a:r>
            <a:endParaRPr lang="en-GB" dirty="0"/>
          </a:p>
        </p:txBody>
      </p:sp>
      <p:sp>
        <p:nvSpPr>
          <p:cNvPr id="8" name="Title 1"/>
          <p:cNvSpPr>
            <a:spLocks noGrp="1"/>
          </p:cNvSpPr>
          <p:nvPr>
            <p:ph type="ctrTitle"/>
          </p:nvPr>
        </p:nvSpPr>
        <p:spPr>
          <a:xfrm>
            <a:off x="360000" y="3846097"/>
            <a:ext cx="11466875" cy="1143000"/>
          </a:xfrm>
          <a:prstGeom prst="rect">
            <a:avLst/>
          </a:prstGeom>
        </p:spPr>
        <p:txBody>
          <a:bodyPr anchor="b">
            <a:noAutofit/>
          </a:bodyPr>
          <a:lstStyle>
            <a:lvl1pPr algn="l">
              <a:defRPr sz="2400" b="1">
                <a:solidFill>
                  <a:schemeClr val="bg1"/>
                </a:solidFill>
              </a:defRPr>
            </a:lvl1pPr>
          </a:lstStyle>
          <a:p>
            <a:r>
              <a:rPr lang="es-ES" smtClean="0"/>
              <a:t>Haga clic para modificar el estilo de título del patrón</a:t>
            </a:r>
            <a:endParaRPr lang="en-GB" dirty="0"/>
          </a:p>
        </p:txBody>
      </p:sp>
      <p:sp>
        <p:nvSpPr>
          <p:cNvPr id="9" name="Subtitle 2"/>
          <p:cNvSpPr>
            <a:spLocks noGrp="1"/>
          </p:cNvSpPr>
          <p:nvPr>
            <p:ph type="subTitle" idx="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GB" dirty="0"/>
          </a:p>
        </p:txBody>
      </p:sp>
    </p:spTree>
    <p:extLst>
      <p:ext uri="{BB962C8B-B14F-4D97-AF65-F5344CB8AC3E}">
        <p14:creationId xmlns:p14="http://schemas.microsoft.com/office/powerpoint/2010/main" val="2503253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p:nvPr>
        </p:nvSpPr>
        <p:spPr>
          <a:xfrm>
            <a:off x="359998" y="2984855"/>
            <a:ext cx="11468465" cy="1585557"/>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s-ES" smtClean="0"/>
              <a:t>Haga clic para modificar el estilo de texto del patrón</a:t>
            </a:r>
          </a:p>
          <a:p>
            <a:pPr lvl="1"/>
            <a:r>
              <a:rPr lang="es-ES" smtClean="0"/>
              <a:t>Segundo nivel</a:t>
            </a:r>
          </a:p>
        </p:txBody>
      </p:sp>
      <p:sp>
        <p:nvSpPr>
          <p:cNvPr id="7" name="Text Placeholder 2"/>
          <p:cNvSpPr>
            <a:spLocks noGrp="1"/>
          </p:cNvSpPr>
          <p:nvPr>
            <p:ph type="body" sz="quarter" idx="16" hasCustomPrompt="1"/>
          </p:nvPr>
        </p:nvSpPr>
        <p:spPr>
          <a:xfrm>
            <a:off x="360363" y="2564672"/>
            <a:ext cx="976312" cy="411163"/>
          </a:xfrm>
          <a:prstGeom prst="rect">
            <a:avLst/>
          </a:prstGeo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dirty="0" smtClean="0"/>
              <a:t>No.</a:t>
            </a:r>
          </a:p>
        </p:txBody>
      </p:sp>
      <p:sp>
        <p:nvSpPr>
          <p:cNvPr id="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bg1"/>
                </a:solidFill>
              </a:defRPr>
            </a:lvl1pPr>
          </a:lstStyle>
          <a:p>
            <a:fld id="{4034BEE3-566C-4068-A777-C3A4762E861B}" type="slidenum">
              <a:rPr lang="en-GB" smtClean="0">
                <a:solidFill>
                  <a:srgbClr val="FFFFFF"/>
                </a:solidFill>
              </a:rPr>
              <a:pPr/>
              <a:t>‹Nº›</a:t>
            </a:fld>
            <a:endParaRPr lang="en-GB" dirty="0">
              <a:solidFill>
                <a:srgbClr val="FFFFFF"/>
              </a:solidFill>
            </a:endParaRPr>
          </a:p>
        </p:txBody>
      </p:sp>
      <p:sp>
        <p:nvSpPr>
          <p:cNvPr id="10" name="Text Placeholder 17"/>
          <p:cNvSpPr>
            <a:spLocks noGrp="1"/>
          </p:cNvSpPr>
          <p:nvPr>
            <p:ph type="body" sz="quarter" idx="17" hasCustomPrompt="1"/>
          </p:nvPr>
        </p:nvSpPr>
        <p:spPr>
          <a:xfrm>
            <a:off x="354012" y="6399213"/>
            <a:ext cx="5741987" cy="182562"/>
          </a:xfrm>
        </p:spPr>
        <p:txBody>
          <a:bodyPr anchor="ctr">
            <a:noAutofit/>
          </a:bodyPr>
          <a:lstStyle>
            <a:lvl1pPr>
              <a:defRPr sz="800">
                <a:solidFill>
                  <a:schemeClr val="bg1"/>
                </a:solidFill>
              </a:defRPr>
            </a:lvl1pPr>
          </a:lstStyle>
          <a:p>
            <a:pPr lvl="0"/>
            <a:r>
              <a:rPr lang="en-US" dirty="0" smtClean="0"/>
              <a:t>Click to add footer text</a:t>
            </a:r>
          </a:p>
        </p:txBody>
      </p:sp>
    </p:spTree>
    <p:extLst>
      <p:ext uri="{BB962C8B-B14F-4D97-AF65-F5344CB8AC3E}">
        <p14:creationId xmlns:p14="http://schemas.microsoft.com/office/powerpoint/2010/main" val="110101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Divi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347962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White)">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‹Nº›</a:t>
            </a:fld>
            <a:endParaRPr lang="en-GB" dirty="0"/>
          </a:p>
        </p:txBody>
      </p:sp>
    </p:spTree>
    <p:extLst>
      <p:ext uri="{BB962C8B-B14F-4D97-AF65-F5344CB8AC3E}">
        <p14:creationId xmlns:p14="http://schemas.microsoft.com/office/powerpoint/2010/main" val="94047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Title Slide 1 (White)">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4034BEE3-566C-4068-A777-C3A4762E861B}" type="slidenum">
              <a:rPr lang="en-GB" smtClean="0"/>
              <a:pPr/>
              <a:t>‹Nº›</a:t>
            </a:fld>
            <a:endParaRPr lang="en-GB"/>
          </a:p>
        </p:txBody>
      </p:sp>
      <p:sp>
        <p:nvSpPr>
          <p:cNvPr id="33" name="Text Placeholder 17"/>
          <p:cNvSpPr>
            <a:spLocks noGrp="1"/>
          </p:cNvSpPr>
          <p:nvPr>
            <p:ph type="body" sz="quarter" idx="14" hasCustomPrompt="1"/>
          </p:nvPr>
        </p:nvSpPr>
        <p:spPr>
          <a:xfrm>
            <a:off x="359999" y="6286500"/>
            <a:ext cx="11466875" cy="264675"/>
          </a:xfrm>
        </p:spPr>
        <p:txBody>
          <a:bodyPr anchor="b">
            <a:noAutofit/>
          </a:bodyPr>
          <a:lstStyle>
            <a:lvl1pPr>
              <a:defRPr sz="800">
                <a:solidFill>
                  <a:schemeClr val="tx1"/>
                </a:solidFill>
              </a:defRPr>
            </a:lvl1pPr>
          </a:lstStyle>
          <a:p>
            <a:pPr lvl="0"/>
            <a:r>
              <a:rPr lang="en-US" dirty="0" smtClean="0"/>
              <a:t>Click to add footer text</a:t>
            </a:r>
          </a:p>
        </p:txBody>
      </p:sp>
      <p:sp>
        <p:nvSpPr>
          <p:cNvPr id="2" name="Title 1"/>
          <p:cNvSpPr>
            <a:spLocks noGrp="1"/>
          </p:cNvSpPr>
          <p:nvPr>
            <p:ph type="ctrTitle"/>
          </p:nvPr>
        </p:nvSpPr>
        <p:spPr>
          <a:xfrm>
            <a:off x="7162799" y="1138238"/>
            <a:ext cx="4665663" cy="1787237"/>
          </a:xfrm>
        </p:spPr>
        <p:txBody>
          <a:bodyPr anchor="b">
            <a:noAutofit/>
          </a:bodyPr>
          <a:lstStyle>
            <a:lvl1pPr algn="l">
              <a:defRPr sz="2400" b="1">
                <a:solidFill>
                  <a:schemeClr val="tx1"/>
                </a:solidFill>
              </a:defRPr>
            </a:lvl1pPr>
          </a:lstStyle>
          <a:p>
            <a:r>
              <a:rPr lang="es-ES" smtClean="0"/>
              <a:t>Haga clic para modificar el estilo de título del patrón</a:t>
            </a:r>
            <a:endParaRPr lang="en-GB" dirty="0"/>
          </a:p>
        </p:txBody>
      </p:sp>
      <p:sp>
        <p:nvSpPr>
          <p:cNvPr id="3" name="Subtitle 2"/>
          <p:cNvSpPr>
            <a:spLocks noGrp="1"/>
          </p:cNvSpPr>
          <p:nvPr>
            <p:ph type="subTitle" idx="1"/>
          </p:nvPr>
        </p:nvSpPr>
        <p:spPr>
          <a:xfrm>
            <a:off x="7162799" y="3146902"/>
            <a:ext cx="4665663" cy="1882298"/>
          </a:xfrm>
        </p:spPr>
        <p:txBody>
          <a:bodyPr anchor="t">
            <a:noAutofit/>
          </a:bodyPr>
          <a:lstStyle>
            <a:lvl1pPr marL="0" indent="0" algn="l">
              <a:spcBef>
                <a:spcPts val="600"/>
              </a:spcBef>
              <a:buNone/>
              <a:defRPr sz="22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GB"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830" y="561243"/>
            <a:ext cx="2052000" cy="417127"/>
          </a:xfrm>
          <a:prstGeom prst="rect">
            <a:avLst/>
          </a:prstGeom>
        </p:spPr>
      </p:pic>
    </p:spTree>
    <p:extLst>
      <p:ext uri="{BB962C8B-B14F-4D97-AF65-F5344CB8AC3E}">
        <p14:creationId xmlns:p14="http://schemas.microsoft.com/office/powerpoint/2010/main" val="8485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Title Slide 1 (White)">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4034BEE3-566C-4068-A777-C3A4762E861B}" type="slidenum">
              <a:rPr lang="en-GB" smtClean="0"/>
              <a:pPr/>
              <a:t>‹Nº›</a:t>
            </a:fld>
            <a:endParaRPr lang="en-GB"/>
          </a:p>
        </p:txBody>
      </p:sp>
      <p:sp>
        <p:nvSpPr>
          <p:cNvPr id="32" name="Picture Placeholder 31"/>
          <p:cNvSpPr>
            <a:spLocks noGrp="1"/>
          </p:cNvSpPr>
          <p:nvPr>
            <p:ph type="pic" sz="quarter" idx="13"/>
          </p:nvPr>
        </p:nvSpPr>
        <p:spPr>
          <a:xfrm>
            <a:off x="-6650" y="857"/>
            <a:ext cx="12200176" cy="6857143"/>
          </a:xfrm>
        </p:spPr>
        <p:txBody>
          <a:bodyPr anchor="ctr"/>
          <a:lstStyle>
            <a:lvl1pPr algn="ctr">
              <a:defRPr>
                <a:solidFill>
                  <a:schemeClr val="tx1"/>
                </a:solidFill>
              </a:defRPr>
            </a:lvl1pPr>
          </a:lstStyle>
          <a:p>
            <a:r>
              <a:rPr lang="es-ES" smtClean="0"/>
              <a:t>Haga clic en el icono para agregar una imagen</a:t>
            </a:r>
            <a:endParaRPr lang="en-GB" dirty="0"/>
          </a:p>
        </p:txBody>
      </p:sp>
      <p:sp>
        <p:nvSpPr>
          <p:cNvPr id="2" name="Title 1"/>
          <p:cNvSpPr>
            <a:spLocks noGrp="1"/>
          </p:cNvSpPr>
          <p:nvPr>
            <p:ph type="ctrTitle"/>
          </p:nvPr>
        </p:nvSpPr>
        <p:spPr>
          <a:xfrm>
            <a:off x="360000" y="3846097"/>
            <a:ext cx="11466875" cy="1143000"/>
          </a:xfrm>
        </p:spPr>
        <p:txBody>
          <a:bodyPr anchor="b">
            <a:noAutofit/>
          </a:bodyPr>
          <a:lstStyle>
            <a:lvl1pPr algn="l">
              <a:defRPr sz="2400" b="1">
                <a:solidFill>
                  <a:schemeClr val="tx1"/>
                </a:solidFill>
              </a:defRPr>
            </a:lvl1pPr>
          </a:lstStyle>
          <a:p>
            <a:r>
              <a:rPr lang="es-ES" smtClean="0"/>
              <a:t>Haga clic para modificar el estilo de título del patrón</a:t>
            </a:r>
            <a:endParaRPr lang="en-GB" dirty="0"/>
          </a:p>
        </p:txBody>
      </p:sp>
      <p:sp>
        <p:nvSpPr>
          <p:cNvPr id="3" name="Subtitle 2"/>
          <p:cNvSpPr>
            <a:spLocks noGrp="1"/>
          </p:cNvSpPr>
          <p:nvPr>
            <p:ph type="subTitle" idx="1"/>
          </p:nvPr>
        </p:nvSpPr>
        <p:spPr>
          <a:xfrm>
            <a:off x="360000" y="4989097"/>
            <a:ext cx="11466875" cy="1125748"/>
          </a:xfrm>
        </p:spPr>
        <p:txBody>
          <a:bodyPr anchor="t">
            <a:noAutofit/>
          </a:bodyPr>
          <a:lstStyle>
            <a:lvl1pPr marL="0" indent="0" algn="l">
              <a:spcBef>
                <a:spcPts val="200"/>
              </a:spcBef>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GB" dirty="0"/>
          </a:p>
        </p:txBody>
      </p:sp>
      <p:sp>
        <p:nvSpPr>
          <p:cNvPr id="7" name="Text Placeholder 17"/>
          <p:cNvSpPr>
            <a:spLocks noGrp="1"/>
          </p:cNvSpPr>
          <p:nvPr>
            <p:ph type="body" sz="quarter" idx="14" hasCustomPrompt="1"/>
          </p:nvPr>
        </p:nvSpPr>
        <p:spPr>
          <a:xfrm>
            <a:off x="359999" y="6286500"/>
            <a:ext cx="11466875" cy="264675"/>
          </a:xfrm>
        </p:spPr>
        <p:txBody>
          <a:bodyPr anchor="b">
            <a:noAutofit/>
          </a:bodyPr>
          <a:lstStyle>
            <a:lvl1pPr>
              <a:defRPr sz="800">
                <a:solidFill>
                  <a:schemeClr val="tx1"/>
                </a:solidFill>
              </a:defRPr>
            </a:lvl1pPr>
          </a:lstStyle>
          <a:p>
            <a:pPr lvl="0"/>
            <a:r>
              <a:rPr lang="en-US" dirty="0" smtClean="0"/>
              <a:t>Click to add footer text</a:t>
            </a:r>
          </a:p>
        </p:txBody>
      </p:sp>
    </p:spTree>
    <p:extLst>
      <p:ext uri="{BB962C8B-B14F-4D97-AF65-F5344CB8AC3E}">
        <p14:creationId xmlns:p14="http://schemas.microsoft.com/office/powerpoint/2010/main" val="142239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Section Header (White)">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4DD98664-882C-4D8A-B754-A20392790825}" type="slidenum">
              <a:rPr lang="en-GB" smtClean="0"/>
              <a:pPr/>
              <a:t>‹Nº›</a:t>
            </a:fld>
            <a:endParaRPr lang="en-GB"/>
          </a:p>
        </p:txBody>
      </p:sp>
      <p:sp>
        <p:nvSpPr>
          <p:cNvPr id="3" name="Text Placeholder 2"/>
          <p:cNvSpPr>
            <a:spLocks noGrp="1"/>
          </p:cNvSpPr>
          <p:nvPr>
            <p:ph type="body" sz="quarter" idx="15"/>
          </p:nvPr>
        </p:nvSpPr>
        <p:spPr>
          <a:xfrm>
            <a:off x="360362" y="2984855"/>
            <a:ext cx="11466511" cy="1585557"/>
          </a:xfr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s-ES" smtClean="0"/>
              <a:t>Haga clic para modificar el estilo de texto del patrón</a:t>
            </a:r>
          </a:p>
          <a:p>
            <a:pPr lvl="1"/>
            <a:r>
              <a:rPr lang="es-ES" smtClean="0"/>
              <a:t>Segundo nivel</a:t>
            </a:r>
          </a:p>
        </p:txBody>
      </p:sp>
      <p:sp>
        <p:nvSpPr>
          <p:cNvPr id="8" name="Text Placeholder 17"/>
          <p:cNvSpPr>
            <a:spLocks noGrp="1"/>
          </p:cNvSpPr>
          <p:nvPr>
            <p:ph type="body" sz="quarter" idx="14" hasCustomPrompt="1"/>
          </p:nvPr>
        </p:nvSpPr>
        <p:spPr>
          <a:xfrm>
            <a:off x="359999" y="6286500"/>
            <a:ext cx="11466875" cy="264675"/>
          </a:xfrm>
        </p:spPr>
        <p:txBody>
          <a:bodyPr anchor="b">
            <a:noAutofit/>
          </a:bodyPr>
          <a:lstStyle>
            <a:lvl1pPr>
              <a:defRPr sz="800">
                <a:solidFill>
                  <a:schemeClr val="tx1"/>
                </a:solidFill>
              </a:defRPr>
            </a:lvl1pPr>
          </a:lstStyle>
          <a:p>
            <a:pPr lvl="0"/>
            <a:r>
              <a:rPr lang="en-US" dirty="0" smtClean="0"/>
              <a:t>Click to add footer text</a:t>
            </a:r>
          </a:p>
        </p:txBody>
      </p:sp>
      <p:sp>
        <p:nvSpPr>
          <p:cNvPr id="5" name="Text Placeholder 2"/>
          <p:cNvSpPr>
            <a:spLocks noGrp="1"/>
          </p:cNvSpPr>
          <p:nvPr>
            <p:ph type="body" sz="quarter" idx="16" hasCustomPrompt="1"/>
          </p:nvPr>
        </p:nvSpPr>
        <p:spPr>
          <a:xfrm>
            <a:off x="359999" y="2564672"/>
            <a:ext cx="976676" cy="411163"/>
          </a:xfr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dirty="0" smtClean="0"/>
              <a:t>No.</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with image)">
    <p:bg>
      <p:bgPr>
        <a:solidFill>
          <a:schemeClr val="bg1"/>
        </a:solidFill>
        <a:effectLst/>
      </p:bgPr>
    </p:bg>
    <p:spTree>
      <p:nvGrpSpPr>
        <p:cNvPr id="1" name=""/>
        <p:cNvGrpSpPr/>
        <p:nvPr/>
      </p:nvGrpSpPr>
      <p:grpSpPr>
        <a:xfrm>
          <a:off x="0" y="0"/>
          <a:ext cx="0" cy="0"/>
          <a:chOff x="0" y="0"/>
          <a:chExt cx="0" cy="0"/>
        </a:xfrm>
      </p:grpSpPr>
      <p:pic>
        <p:nvPicPr>
          <p:cNvPr id="5" name="Picture Placeholder 3"/>
          <p:cNvPicPr>
            <a:picLocks noChangeAspect="1"/>
          </p:cNvPicPr>
          <p:nvPr userDrawn="1"/>
        </p:nvPicPr>
        <p:blipFill>
          <a:blip r:embed="rId2">
            <a:extLst>
              <a:ext uri="{28A0092B-C50C-407E-A947-70E740481C1C}">
                <a14:useLocalDpi xmlns:a14="http://schemas.microsoft.com/office/drawing/2010/main" val="0"/>
              </a:ext>
            </a:extLst>
          </a:blip>
          <a:srcRect t="7802" b="7802"/>
          <a:stretch>
            <a:fillRect/>
          </a:stretch>
        </p:blipFill>
        <p:spPr>
          <a:xfrm>
            <a:off x="0" y="0"/>
            <a:ext cx="12192000" cy="6858000"/>
          </a:xfrm>
          <a:prstGeom prst="rect">
            <a:avLst/>
          </a:prstGeom>
        </p:spPr>
      </p:pic>
      <p:sp>
        <p:nvSpPr>
          <p:cNvPr id="6" name="Slide Number Placeholder 5"/>
          <p:cNvSpPr>
            <a:spLocks noGrp="1"/>
          </p:cNvSpPr>
          <p:nvPr>
            <p:ph type="sldNum" sz="quarter" idx="12"/>
          </p:nvPr>
        </p:nvSpPr>
        <p:spPr/>
        <p:txBody>
          <a:bodyPr/>
          <a:lstStyle>
            <a:lvl1pPr>
              <a:defRPr>
                <a:solidFill>
                  <a:schemeClr val="tx1"/>
                </a:solidFill>
              </a:defRPr>
            </a:lvl1pPr>
          </a:lstStyle>
          <a:p>
            <a:fld id="{4DD98664-882C-4D8A-B754-A20392790825}" type="slidenum">
              <a:rPr lang="en-GB" smtClean="0"/>
              <a:pPr/>
              <a:t>‹Nº›</a:t>
            </a:fld>
            <a:endParaRPr lang="en-GB"/>
          </a:p>
        </p:txBody>
      </p:sp>
      <p:sp>
        <p:nvSpPr>
          <p:cNvPr id="8" name="Text Placeholder 17"/>
          <p:cNvSpPr>
            <a:spLocks noGrp="1"/>
          </p:cNvSpPr>
          <p:nvPr>
            <p:ph type="body" sz="quarter" idx="14" hasCustomPrompt="1"/>
          </p:nvPr>
        </p:nvSpPr>
        <p:spPr>
          <a:xfrm>
            <a:off x="359999" y="6286500"/>
            <a:ext cx="11466875" cy="264675"/>
          </a:xfrm>
        </p:spPr>
        <p:txBody>
          <a:bodyPr anchor="b">
            <a:noAutofit/>
          </a:bodyPr>
          <a:lstStyle>
            <a:lvl1pPr>
              <a:defRPr sz="800">
                <a:solidFill>
                  <a:schemeClr val="tx1"/>
                </a:solidFill>
              </a:defRPr>
            </a:lvl1pPr>
          </a:lstStyle>
          <a:p>
            <a:pPr lvl="0"/>
            <a:r>
              <a:rPr lang="en-US" dirty="0" smtClean="0"/>
              <a:t>Click to add footer text</a:t>
            </a:r>
          </a:p>
        </p:txBody>
      </p:sp>
      <p:sp>
        <p:nvSpPr>
          <p:cNvPr id="7" name="Text Placeholder 2"/>
          <p:cNvSpPr>
            <a:spLocks noGrp="1"/>
          </p:cNvSpPr>
          <p:nvPr>
            <p:ph type="body" sz="quarter" idx="15"/>
          </p:nvPr>
        </p:nvSpPr>
        <p:spPr>
          <a:xfrm>
            <a:off x="359998" y="2984855"/>
            <a:ext cx="11466875" cy="1585557"/>
          </a:xfr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s-ES" smtClean="0"/>
              <a:t>Haga clic para modificar el estilo de texto del patrón</a:t>
            </a:r>
          </a:p>
          <a:p>
            <a:pPr lvl="1"/>
            <a:r>
              <a:rPr lang="es-ES" smtClean="0"/>
              <a:t>Segundo nivel</a:t>
            </a:r>
          </a:p>
        </p:txBody>
      </p:sp>
      <p:sp>
        <p:nvSpPr>
          <p:cNvPr id="9" name="Text Placeholder 2"/>
          <p:cNvSpPr>
            <a:spLocks noGrp="1"/>
          </p:cNvSpPr>
          <p:nvPr>
            <p:ph type="body" sz="quarter" idx="16" hasCustomPrompt="1"/>
          </p:nvPr>
        </p:nvSpPr>
        <p:spPr>
          <a:xfrm>
            <a:off x="359999" y="2564672"/>
            <a:ext cx="976676" cy="411163"/>
          </a:xfr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dirty="0" smtClean="0"/>
              <a:t>No.</a:t>
            </a:r>
          </a:p>
        </p:txBody>
      </p:sp>
    </p:spTree>
    <p:extLst>
      <p:ext uri="{BB962C8B-B14F-4D97-AF65-F5344CB8AC3E}">
        <p14:creationId xmlns:p14="http://schemas.microsoft.com/office/powerpoint/2010/main" val="2049865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tx1"/>
                </a:solidFill>
              </a:defRPr>
            </a:lvl1pPr>
          </a:lstStyle>
          <a:p>
            <a:fld id="{4034BEE3-566C-4068-A777-C3A4762E861B}" type="slidenum">
              <a:rPr lang="en-GB" smtClean="0"/>
              <a:pPr/>
              <a:t>‹Nº›</a:t>
            </a:fld>
            <a:endParaRPr lang="en-GB"/>
          </a:p>
        </p:txBody>
      </p:sp>
      <p:sp>
        <p:nvSpPr>
          <p:cNvPr id="9" name="Text Placeholder 7"/>
          <p:cNvSpPr>
            <a:spLocks noGrp="1"/>
          </p:cNvSpPr>
          <p:nvPr>
            <p:ph type="body" sz="quarter" idx="13"/>
          </p:nvPr>
        </p:nvSpPr>
        <p:spPr>
          <a:xfrm>
            <a:off x="360362" y="1692000"/>
            <a:ext cx="11466511" cy="4427813"/>
          </a:xfrm>
        </p:spPr>
        <p:txBody>
          <a:bodyPr>
            <a:noAutofit/>
          </a:bodyPr>
          <a:lstStyle>
            <a:lvl1pPr>
              <a:defRPr sz="160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dirty="0"/>
          </a:p>
        </p:txBody>
      </p:sp>
      <p:sp>
        <p:nvSpPr>
          <p:cNvPr id="7" name="Title 1"/>
          <p:cNvSpPr>
            <a:spLocks noGrp="1"/>
          </p:cNvSpPr>
          <p:nvPr>
            <p:ph type="title"/>
          </p:nvPr>
        </p:nvSpPr>
        <p:spPr>
          <a:xfrm>
            <a:off x="359999" y="853200"/>
            <a:ext cx="11466999" cy="838800"/>
          </a:xfrm>
        </p:spPr>
        <p:txBody>
          <a:bodyPr>
            <a:noAutofit/>
          </a:bodyPr>
          <a:lstStyle>
            <a:lvl1pPr>
              <a:defRPr>
                <a:solidFill>
                  <a:schemeClr val="tx1"/>
                </a:solidFill>
              </a:defRPr>
            </a:lvl1pPr>
          </a:lstStyle>
          <a:p>
            <a:r>
              <a:rPr lang="es-ES" smtClean="0"/>
              <a:t>Haga clic para modificar el estilo de título del patrón</a:t>
            </a:r>
            <a:endParaRPr lang="en-GB" dirty="0"/>
          </a:p>
        </p:txBody>
      </p:sp>
      <p:sp>
        <p:nvSpPr>
          <p:cNvPr id="12" name="Content Placeholder 4"/>
          <p:cNvSpPr>
            <a:spLocks noGrp="1"/>
          </p:cNvSpPr>
          <p:nvPr>
            <p:ph sz="quarter" idx="14" hasCustomPrompt="1"/>
          </p:nvPr>
        </p:nvSpPr>
        <p:spPr>
          <a:xfrm>
            <a:off x="360000" y="1219825"/>
            <a:ext cx="11466998" cy="472175"/>
          </a:xfrm>
        </p:spPr>
        <p:txBody>
          <a:bodyPr>
            <a:noAutofit/>
          </a:bodyPr>
          <a:lstStyle>
            <a:lvl1pPr>
              <a:spcBef>
                <a:spcPts val="0"/>
              </a:spcBef>
              <a:defRPr sz="2200" b="0">
                <a:solidFill>
                  <a:schemeClr val="tx1"/>
                </a:solidFill>
              </a:defRPr>
            </a:lvl1pPr>
          </a:lstStyle>
          <a:p>
            <a:pPr lvl="0"/>
            <a:r>
              <a:rPr lang="en-US" dirty="0" smtClean="0"/>
              <a:t>Click to add sub-title</a:t>
            </a:r>
          </a:p>
        </p:txBody>
      </p:sp>
      <p:sp>
        <p:nvSpPr>
          <p:cNvPr id="13" name="Text Placeholder 17"/>
          <p:cNvSpPr>
            <a:spLocks noGrp="1"/>
          </p:cNvSpPr>
          <p:nvPr>
            <p:ph type="body" sz="quarter" idx="15" hasCustomPrompt="1"/>
          </p:nvPr>
        </p:nvSpPr>
        <p:spPr>
          <a:xfrm>
            <a:off x="359999" y="6286500"/>
            <a:ext cx="11466875" cy="264675"/>
          </a:xfrm>
        </p:spPr>
        <p:txBody>
          <a:bodyPr anchor="b">
            <a:noAutofit/>
          </a:bodyPr>
          <a:lstStyle>
            <a:lvl1pPr>
              <a:defRPr sz="800">
                <a:solidFill>
                  <a:schemeClr val="tx1"/>
                </a:solidFill>
              </a:defRPr>
            </a:lvl1pPr>
          </a:lstStyle>
          <a:p>
            <a:pPr lvl="0"/>
            <a:r>
              <a:rPr lang="en-US" dirty="0" smtClean="0"/>
              <a:t>Click to add footer text</a:t>
            </a:r>
          </a:p>
        </p:txBody>
      </p:sp>
    </p:spTree>
    <p:extLst>
      <p:ext uri="{BB962C8B-B14F-4D97-AF65-F5344CB8AC3E}">
        <p14:creationId xmlns:p14="http://schemas.microsoft.com/office/powerpoint/2010/main" val="136020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1 (White)">
    <p:bg>
      <p:bgPr>
        <a:solidFill>
          <a:schemeClr val="bg1"/>
        </a:solidFill>
        <a:effectLst/>
      </p:bgPr>
    </p:bg>
    <p:spTree>
      <p:nvGrpSpPr>
        <p:cNvPr id="1" name=""/>
        <p:cNvGrpSpPr/>
        <p:nvPr/>
      </p:nvGrpSpPr>
      <p:grpSpPr>
        <a:xfrm>
          <a:off x="0" y="0"/>
          <a:ext cx="0" cy="0"/>
          <a:chOff x="0" y="0"/>
          <a:chExt cx="0" cy="0"/>
        </a:xfrm>
      </p:grpSpPr>
      <p:sp>
        <p:nvSpPr>
          <p:cNvPr id="32" name="Picture Placeholder 31"/>
          <p:cNvSpPr>
            <a:spLocks noGrp="1"/>
          </p:cNvSpPr>
          <p:nvPr>
            <p:ph type="pic" sz="quarter" idx="13"/>
          </p:nvPr>
        </p:nvSpPr>
        <p:spPr>
          <a:xfrm>
            <a:off x="-6650" y="857"/>
            <a:ext cx="12200176" cy="6857143"/>
          </a:xfrm>
          <a:prstGeom prst="rect">
            <a:avLst/>
          </a:prstGeom>
        </p:spPr>
        <p:txBody>
          <a:bodyPr anchor="ctr"/>
          <a:lstStyle>
            <a:lvl1pPr algn="ctr">
              <a:defRPr>
                <a:solidFill>
                  <a:schemeClr val="tx1"/>
                </a:solidFill>
              </a:defRPr>
            </a:lvl1pPr>
          </a:lstStyle>
          <a:p>
            <a:r>
              <a:rPr lang="es-ES" smtClean="0"/>
              <a:t>Haga clic en el icono para agregar una imagen</a:t>
            </a:r>
            <a:endParaRPr lang="en-GB" dirty="0"/>
          </a:p>
        </p:txBody>
      </p:sp>
      <p:sp>
        <p:nvSpPr>
          <p:cNvPr id="2" name="Title 1"/>
          <p:cNvSpPr>
            <a:spLocks noGrp="1"/>
          </p:cNvSpPr>
          <p:nvPr>
            <p:ph type="ctrTitle"/>
          </p:nvPr>
        </p:nvSpPr>
        <p:spPr>
          <a:xfrm>
            <a:off x="360000" y="3846097"/>
            <a:ext cx="11466875" cy="1143000"/>
          </a:xfrm>
          <a:prstGeom prst="rect">
            <a:avLst/>
          </a:prstGeom>
        </p:spPr>
        <p:txBody>
          <a:bodyPr anchor="b">
            <a:noAutofit/>
          </a:bodyPr>
          <a:lstStyle>
            <a:lvl1pPr algn="l">
              <a:defRPr sz="2400" b="1">
                <a:solidFill>
                  <a:schemeClr val="tx1"/>
                </a:solidFill>
              </a:defRPr>
            </a:lvl1pPr>
          </a:lstStyle>
          <a:p>
            <a:r>
              <a:rPr lang="es-ES" smtClean="0"/>
              <a:t>Haga clic para modificar el estilo de título del patrón</a:t>
            </a:r>
            <a:endParaRPr lang="en-GB" dirty="0"/>
          </a:p>
        </p:txBody>
      </p:sp>
      <p:sp>
        <p:nvSpPr>
          <p:cNvPr id="3" name="Subtitle 2"/>
          <p:cNvSpPr>
            <a:spLocks noGrp="1"/>
          </p:cNvSpPr>
          <p:nvPr>
            <p:ph type="subTitle" idx="1"/>
          </p:nvPr>
        </p:nvSpPr>
        <p:spPr>
          <a:xfrm>
            <a:off x="360000" y="4989097"/>
            <a:ext cx="11466875" cy="1125748"/>
          </a:xfrm>
          <a:prstGeom prst="rect">
            <a:avLst/>
          </a:prstGeom>
        </p:spPr>
        <p:txBody>
          <a:bodyPr anchor="t">
            <a:noAutofit/>
          </a:bodyPr>
          <a:lstStyle>
            <a:lvl1pPr marL="0" indent="0" algn="l">
              <a:spcBef>
                <a:spcPts val="200"/>
              </a:spcBef>
              <a:buNone/>
              <a:defRPr sz="2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GB" dirty="0"/>
          </a:p>
        </p:txBody>
      </p:sp>
    </p:spTree>
    <p:extLst>
      <p:ext uri="{BB962C8B-B14F-4D97-AF65-F5344CB8AC3E}">
        <p14:creationId xmlns:p14="http://schemas.microsoft.com/office/powerpoint/2010/main" val="327027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2 x Content (3)">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693234"/>
            <a:ext cx="5626800" cy="4426579"/>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034BEE3-566C-4068-A777-C3A4762E861B}" type="slidenum">
              <a:rPr lang="en-GB" smtClean="0"/>
              <a:pPr/>
              <a:t>‹Nº›</a:t>
            </a:fld>
            <a:endParaRPr lang="en-GB"/>
          </a:p>
        </p:txBody>
      </p:sp>
      <p:sp>
        <p:nvSpPr>
          <p:cNvPr id="58" name="Content Placeholder 35"/>
          <p:cNvSpPr>
            <a:spLocks noGrp="1"/>
          </p:cNvSpPr>
          <p:nvPr>
            <p:ph sz="quarter" idx="14"/>
          </p:nvPr>
        </p:nvSpPr>
        <p:spPr>
          <a:xfrm>
            <a:off x="6191574" y="1693234"/>
            <a:ext cx="5628408" cy="4426580"/>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dirty="0"/>
          </a:p>
        </p:txBody>
      </p:sp>
      <p:sp>
        <p:nvSpPr>
          <p:cNvPr id="9" name="Title 1"/>
          <p:cNvSpPr>
            <a:spLocks noGrp="1"/>
          </p:cNvSpPr>
          <p:nvPr>
            <p:ph type="title"/>
          </p:nvPr>
        </p:nvSpPr>
        <p:spPr>
          <a:xfrm>
            <a:off x="359999" y="853200"/>
            <a:ext cx="11459981" cy="840032"/>
          </a:xfrm>
        </p:spPr>
        <p:txBody>
          <a:bodyPr>
            <a:noAutofit/>
          </a:bodyPr>
          <a:lstStyle>
            <a:lvl1pPr>
              <a:defRPr>
                <a:solidFill>
                  <a:schemeClr val="tx1"/>
                </a:solidFill>
              </a:defRPr>
            </a:lvl1pPr>
          </a:lstStyle>
          <a:p>
            <a:r>
              <a:rPr lang="es-ES" smtClean="0"/>
              <a:t>Haga clic para modificar el estilo de título del patrón</a:t>
            </a:r>
            <a:endParaRPr lang="en-GB" dirty="0"/>
          </a:p>
        </p:txBody>
      </p:sp>
      <p:sp>
        <p:nvSpPr>
          <p:cNvPr id="13" name="Content Placeholder 4"/>
          <p:cNvSpPr>
            <a:spLocks noGrp="1"/>
          </p:cNvSpPr>
          <p:nvPr>
            <p:ph sz="quarter" idx="16" hasCustomPrompt="1"/>
          </p:nvPr>
        </p:nvSpPr>
        <p:spPr>
          <a:xfrm>
            <a:off x="360000" y="1219825"/>
            <a:ext cx="11468463" cy="473408"/>
          </a:xfrm>
        </p:spPr>
        <p:txBody>
          <a:bodyPr>
            <a:noAutofit/>
          </a:bodyPr>
          <a:lstStyle>
            <a:lvl1pPr>
              <a:spcBef>
                <a:spcPts val="0"/>
              </a:spcBef>
              <a:defRPr sz="2200" b="0">
                <a:solidFill>
                  <a:schemeClr val="tx1"/>
                </a:solidFill>
              </a:defRPr>
            </a:lvl1pPr>
          </a:lstStyle>
          <a:p>
            <a:pPr lvl="0"/>
            <a:r>
              <a:rPr lang="en-US" dirty="0" smtClean="0"/>
              <a:t>Click to add sub-title</a:t>
            </a:r>
          </a:p>
        </p:txBody>
      </p:sp>
      <p:sp>
        <p:nvSpPr>
          <p:cNvPr id="12" name="Text Placeholder 17"/>
          <p:cNvSpPr>
            <a:spLocks noGrp="1"/>
          </p:cNvSpPr>
          <p:nvPr>
            <p:ph type="body" sz="quarter" idx="17" hasCustomPrompt="1"/>
          </p:nvPr>
        </p:nvSpPr>
        <p:spPr>
          <a:xfrm>
            <a:off x="359999" y="6286500"/>
            <a:ext cx="11466875" cy="264675"/>
          </a:xfrm>
        </p:spPr>
        <p:txBody>
          <a:bodyPr anchor="b">
            <a:noAutofit/>
          </a:bodyPr>
          <a:lstStyle>
            <a:lvl1pPr>
              <a:defRPr sz="800">
                <a:solidFill>
                  <a:schemeClr val="tx1"/>
                </a:solidFill>
              </a:defRPr>
            </a:lvl1pPr>
          </a:lstStyle>
          <a:p>
            <a:pPr lvl="0"/>
            <a:r>
              <a:rPr lang="en-US" dirty="0" smtClean="0"/>
              <a:t>Click to add footer text</a:t>
            </a:r>
          </a:p>
        </p:txBody>
      </p:sp>
    </p:spTree>
    <p:extLst>
      <p:ext uri="{BB962C8B-B14F-4D97-AF65-F5344CB8AC3E}">
        <p14:creationId xmlns:p14="http://schemas.microsoft.com/office/powerpoint/2010/main" val="122512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3 x Content (7)">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8" y="1692000"/>
            <a:ext cx="3679200" cy="4427813"/>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034BEE3-566C-4068-A777-C3A4762E861B}" type="slidenum">
              <a:rPr lang="en-GB" smtClean="0"/>
              <a:pPr/>
              <a:t>‹Nº›</a:t>
            </a:fld>
            <a:endParaRPr lang="en-GB"/>
          </a:p>
        </p:txBody>
      </p:sp>
      <p:sp>
        <p:nvSpPr>
          <p:cNvPr id="32" name="Title 1"/>
          <p:cNvSpPr>
            <a:spLocks noGrp="1"/>
          </p:cNvSpPr>
          <p:nvPr>
            <p:ph type="title"/>
          </p:nvPr>
        </p:nvSpPr>
        <p:spPr>
          <a:xfrm>
            <a:off x="359999" y="853200"/>
            <a:ext cx="11459981" cy="838800"/>
          </a:xfrm>
        </p:spPr>
        <p:txBody>
          <a:bodyPr>
            <a:noAutofit/>
          </a:bodyPr>
          <a:lstStyle>
            <a:lvl1pPr>
              <a:defRPr>
                <a:solidFill>
                  <a:schemeClr val="tx1"/>
                </a:solidFill>
              </a:defRPr>
            </a:lvl1pPr>
          </a:lstStyle>
          <a:p>
            <a:r>
              <a:rPr lang="es-ES" smtClean="0"/>
              <a:t>Haga clic para modificar el estilo de título del patrón</a:t>
            </a:r>
            <a:endParaRPr lang="en-GB" dirty="0"/>
          </a:p>
        </p:txBody>
      </p:sp>
      <p:sp>
        <p:nvSpPr>
          <p:cNvPr id="12" name="Content Placeholder 2"/>
          <p:cNvSpPr>
            <a:spLocks noGrp="1"/>
          </p:cNvSpPr>
          <p:nvPr>
            <p:ph idx="14"/>
          </p:nvPr>
        </p:nvSpPr>
        <p:spPr>
          <a:xfrm>
            <a:off x="4251325" y="1692000"/>
            <a:ext cx="3679200" cy="4427813"/>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dirty="0"/>
          </a:p>
        </p:txBody>
      </p:sp>
      <p:sp>
        <p:nvSpPr>
          <p:cNvPr id="13" name="Content Placeholder 2"/>
          <p:cNvSpPr>
            <a:spLocks noGrp="1"/>
          </p:cNvSpPr>
          <p:nvPr>
            <p:ph idx="15"/>
          </p:nvPr>
        </p:nvSpPr>
        <p:spPr>
          <a:xfrm>
            <a:off x="8142653" y="1692000"/>
            <a:ext cx="3677328" cy="4427813"/>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dirty="0"/>
          </a:p>
        </p:txBody>
      </p:sp>
      <p:sp>
        <p:nvSpPr>
          <p:cNvPr id="14" name="Content Placeholder 4"/>
          <p:cNvSpPr>
            <a:spLocks noGrp="1"/>
          </p:cNvSpPr>
          <p:nvPr>
            <p:ph sz="quarter" idx="16" hasCustomPrompt="1"/>
          </p:nvPr>
        </p:nvSpPr>
        <p:spPr>
          <a:xfrm>
            <a:off x="360000" y="1219825"/>
            <a:ext cx="11468463" cy="472175"/>
          </a:xfrm>
        </p:spPr>
        <p:txBody>
          <a:bodyPr>
            <a:noAutofit/>
          </a:bodyPr>
          <a:lstStyle>
            <a:lvl1pPr>
              <a:spcBef>
                <a:spcPts val="0"/>
              </a:spcBef>
              <a:defRPr sz="2200" b="0">
                <a:solidFill>
                  <a:schemeClr val="tx1"/>
                </a:solidFill>
              </a:defRPr>
            </a:lvl1pPr>
          </a:lstStyle>
          <a:p>
            <a:pPr lvl="0"/>
            <a:r>
              <a:rPr lang="en-US" dirty="0" smtClean="0"/>
              <a:t>Click to add sub-title</a:t>
            </a:r>
          </a:p>
        </p:txBody>
      </p:sp>
      <p:sp>
        <p:nvSpPr>
          <p:cNvPr id="15" name="Text Placeholder 17"/>
          <p:cNvSpPr>
            <a:spLocks noGrp="1"/>
          </p:cNvSpPr>
          <p:nvPr>
            <p:ph type="body" sz="quarter" idx="17" hasCustomPrompt="1"/>
          </p:nvPr>
        </p:nvSpPr>
        <p:spPr>
          <a:xfrm>
            <a:off x="359999" y="6286500"/>
            <a:ext cx="11466875" cy="264675"/>
          </a:xfrm>
        </p:spPr>
        <p:txBody>
          <a:bodyPr anchor="b">
            <a:noAutofit/>
          </a:bodyPr>
          <a:lstStyle>
            <a:lvl1pPr>
              <a:defRPr sz="800">
                <a:solidFill>
                  <a:schemeClr val="tx1"/>
                </a:solidFill>
              </a:defRPr>
            </a:lvl1pPr>
          </a:lstStyle>
          <a:p>
            <a:pPr lvl="0"/>
            <a:r>
              <a:rPr lang="en-US" dirty="0" smtClean="0"/>
              <a:t>Click to add footer text</a:t>
            </a:r>
          </a:p>
        </p:txBody>
      </p:sp>
    </p:spTree>
    <p:extLst>
      <p:ext uri="{BB962C8B-B14F-4D97-AF65-F5344CB8AC3E}">
        <p14:creationId xmlns:p14="http://schemas.microsoft.com/office/powerpoint/2010/main" val="2972380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4 x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98" y="1692000"/>
            <a:ext cx="2714400" cy="4427813"/>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034BEE3-566C-4068-A777-C3A4762E861B}" type="slidenum">
              <a:rPr lang="en-GB" smtClean="0"/>
              <a:pPr/>
              <a:t>‹Nº›</a:t>
            </a:fld>
            <a:endParaRPr lang="en-GB"/>
          </a:p>
        </p:txBody>
      </p:sp>
      <p:sp>
        <p:nvSpPr>
          <p:cNvPr id="32" name="Title 1"/>
          <p:cNvSpPr>
            <a:spLocks noGrp="1"/>
          </p:cNvSpPr>
          <p:nvPr>
            <p:ph type="title"/>
          </p:nvPr>
        </p:nvSpPr>
        <p:spPr>
          <a:xfrm>
            <a:off x="359999" y="853200"/>
            <a:ext cx="11459981" cy="838800"/>
          </a:xfrm>
        </p:spPr>
        <p:txBody>
          <a:bodyPr>
            <a:noAutofit/>
          </a:bodyPr>
          <a:lstStyle>
            <a:lvl1pPr>
              <a:defRPr>
                <a:solidFill>
                  <a:schemeClr val="tx1"/>
                </a:solidFill>
              </a:defRPr>
            </a:lvl1pPr>
          </a:lstStyle>
          <a:p>
            <a:r>
              <a:rPr lang="es-ES" smtClean="0"/>
              <a:t>Haga clic para modificar el estilo de título del patrón</a:t>
            </a:r>
            <a:endParaRPr lang="en-GB" dirty="0"/>
          </a:p>
        </p:txBody>
      </p:sp>
      <p:sp>
        <p:nvSpPr>
          <p:cNvPr id="14" name="Content Placeholder 2"/>
          <p:cNvSpPr>
            <a:spLocks noGrp="1"/>
          </p:cNvSpPr>
          <p:nvPr>
            <p:ph idx="14"/>
          </p:nvPr>
        </p:nvSpPr>
        <p:spPr>
          <a:xfrm>
            <a:off x="3279775" y="1692000"/>
            <a:ext cx="2714400" cy="4427813"/>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dirty="0"/>
          </a:p>
        </p:txBody>
      </p:sp>
      <p:sp>
        <p:nvSpPr>
          <p:cNvPr id="15" name="Content Placeholder 2"/>
          <p:cNvSpPr>
            <a:spLocks noGrp="1"/>
          </p:cNvSpPr>
          <p:nvPr>
            <p:ph idx="15"/>
          </p:nvPr>
        </p:nvSpPr>
        <p:spPr>
          <a:xfrm>
            <a:off x="6199553" y="1692000"/>
            <a:ext cx="2714400" cy="4427813"/>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dirty="0"/>
          </a:p>
        </p:txBody>
      </p:sp>
      <p:sp>
        <p:nvSpPr>
          <p:cNvPr id="16" name="Content Placeholder 2"/>
          <p:cNvSpPr>
            <a:spLocks noGrp="1"/>
          </p:cNvSpPr>
          <p:nvPr>
            <p:ph idx="16"/>
          </p:nvPr>
        </p:nvSpPr>
        <p:spPr>
          <a:xfrm>
            <a:off x="9105580" y="1692000"/>
            <a:ext cx="2714400" cy="4427813"/>
          </a:xfrm>
        </p:spPr>
        <p:txBody>
          <a:bodyPr>
            <a:noAutofit/>
          </a:bodyPr>
          <a:lstStyle>
            <a:lvl1pPr>
              <a:defRPr sz="1600" b="0">
                <a:solidFill>
                  <a:schemeClr val="tx1"/>
                </a:solidFill>
              </a:defRPr>
            </a:lvl1pPr>
            <a:lvl2pPr>
              <a:spcBef>
                <a:spcPts val="600"/>
              </a:spcBef>
              <a:defRPr sz="1600">
                <a:solidFill>
                  <a:schemeClr val="tx1"/>
                </a:solidFill>
              </a:defRPr>
            </a:lvl2pPr>
            <a:lvl3pPr>
              <a:spcBef>
                <a:spcPts val="600"/>
              </a:spcBef>
              <a:defRPr sz="1600">
                <a:solidFill>
                  <a:schemeClr val="tx1"/>
                </a:solidFill>
              </a:defRPr>
            </a:lvl3pPr>
            <a:lvl4pPr>
              <a:spcBef>
                <a:spcPts val="600"/>
              </a:spcBef>
              <a:defRPr sz="1600">
                <a:solidFill>
                  <a:schemeClr val="tx1"/>
                </a:solidFill>
              </a:defRPr>
            </a:lvl4pPr>
            <a:lvl5pPr>
              <a:spcBef>
                <a:spcPts val="600"/>
              </a:spcBef>
              <a:defRPr sz="1600">
                <a:solidFill>
                  <a:schemeClr val="tx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dirty="0"/>
          </a:p>
        </p:txBody>
      </p:sp>
      <p:sp>
        <p:nvSpPr>
          <p:cNvPr id="17" name="Content Placeholder 4"/>
          <p:cNvSpPr>
            <a:spLocks noGrp="1"/>
          </p:cNvSpPr>
          <p:nvPr>
            <p:ph sz="quarter" idx="17" hasCustomPrompt="1"/>
          </p:nvPr>
        </p:nvSpPr>
        <p:spPr>
          <a:xfrm>
            <a:off x="360000" y="1219825"/>
            <a:ext cx="11459980" cy="472175"/>
          </a:xfrm>
        </p:spPr>
        <p:txBody>
          <a:bodyPr>
            <a:noAutofit/>
          </a:bodyPr>
          <a:lstStyle>
            <a:lvl1pPr>
              <a:spcBef>
                <a:spcPts val="0"/>
              </a:spcBef>
              <a:defRPr sz="2200" b="0">
                <a:solidFill>
                  <a:schemeClr val="tx1"/>
                </a:solidFill>
              </a:defRPr>
            </a:lvl1pPr>
          </a:lstStyle>
          <a:p>
            <a:pPr lvl="0"/>
            <a:r>
              <a:rPr lang="en-US" dirty="0" smtClean="0"/>
              <a:t>Click to add sub-title</a:t>
            </a:r>
          </a:p>
        </p:txBody>
      </p:sp>
      <p:sp>
        <p:nvSpPr>
          <p:cNvPr id="12" name="Text Placeholder 17"/>
          <p:cNvSpPr>
            <a:spLocks noGrp="1"/>
          </p:cNvSpPr>
          <p:nvPr>
            <p:ph type="body" sz="quarter" idx="18" hasCustomPrompt="1"/>
          </p:nvPr>
        </p:nvSpPr>
        <p:spPr>
          <a:xfrm>
            <a:off x="359999" y="6286500"/>
            <a:ext cx="11466875" cy="264675"/>
          </a:xfrm>
        </p:spPr>
        <p:txBody>
          <a:bodyPr anchor="b">
            <a:noAutofit/>
          </a:bodyPr>
          <a:lstStyle>
            <a:lvl1pPr>
              <a:defRPr sz="800">
                <a:solidFill>
                  <a:schemeClr val="tx1"/>
                </a:solidFill>
              </a:defRPr>
            </a:lvl1pPr>
          </a:lstStyle>
          <a:p>
            <a:pPr lvl="0"/>
            <a:r>
              <a:rPr lang="en-US" dirty="0" smtClean="0"/>
              <a:t>Click to add footer text</a:t>
            </a:r>
          </a:p>
        </p:txBody>
      </p:sp>
    </p:spTree>
    <p:extLst>
      <p:ext uri="{BB962C8B-B14F-4D97-AF65-F5344CB8AC3E}">
        <p14:creationId xmlns:p14="http://schemas.microsoft.com/office/powerpoint/2010/main" val="3279802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olo el título">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tx1"/>
                </a:solidFill>
              </a:defRPr>
            </a:lvl1pPr>
          </a:lstStyle>
          <a:p>
            <a:fld id="{4034BEE3-566C-4068-A777-C3A4762E861B}" type="slidenum">
              <a:rPr lang="en-GB" smtClean="0"/>
              <a:pPr/>
              <a:t>‹Nº›</a:t>
            </a:fld>
            <a:endParaRPr lang="en-GB"/>
          </a:p>
        </p:txBody>
      </p:sp>
      <p:sp>
        <p:nvSpPr>
          <p:cNvPr id="7" name="Title 1"/>
          <p:cNvSpPr>
            <a:spLocks noGrp="1"/>
          </p:cNvSpPr>
          <p:nvPr>
            <p:ph type="title"/>
          </p:nvPr>
        </p:nvSpPr>
        <p:spPr>
          <a:xfrm>
            <a:off x="360000" y="853200"/>
            <a:ext cx="11466874" cy="838800"/>
          </a:xfrm>
        </p:spPr>
        <p:txBody>
          <a:bodyPr>
            <a:noAutofit/>
          </a:bodyPr>
          <a:lstStyle>
            <a:lvl1pPr>
              <a:defRPr>
                <a:solidFill>
                  <a:schemeClr val="tx1"/>
                </a:solidFill>
              </a:defRPr>
            </a:lvl1pPr>
          </a:lstStyle>
          <a:p>
            <a:r>
              <a:rPr lang="es-ES" smtClean="0"/>
              <a:t>Haga clic para modificar el estilo de título del patrón</a:t>
            </a:r>
            <a:endParaRPr lang="en-GB" dirty="0"/>
          </a:p>
        </p:txBody>
      </p:sp>
      <p:sp>
        <p:nvSpPr>
          <p:cNvPr id="12" name="Content Placeholder 4"/>
          <p:cNvSpPr>
            <a:spLocks noGrp="1"/>
          </p:cNvSpPr>
          <p:nvPr>
            <p:ph sz="quarter" idx="14" hasCustomPrompt="1"/>
          </p:nvPr>
        </p:nvSpPr>
        <p:spPr>
          <a:xfrm>
            <a:off x="360000" y="1219825"/>
            <a:ext cx="11466873" cy="472175"/>
          </a:xfrm>
        </p:spPr>
        <p:txBody>
          <a:bodyPr>
            <a:noAutofit/>
          </a:bodyPr>
          <a:lstStyle>
            <a:lvl1pPr>
              <a:spcBef>
                <a:spcPts val="0"/>
              </a:spcBef>
              <a:defRPr sz="2200" b="0">
                <a:solidFill>
                  <a:schemeClr val="tx1"/>
                </a:solidFill>
              </a:defRPr>
            </a:lvl1pPr>
          </a:lstStyle>
          <a:p>
            <a:pPr lvl="0"/>
            <a:r>
              <a:rPr lang="en-US" dirty="0" smtClean="0"/>
              <a:t>Click to add sub-title</a:t>
            </a:r>
          </a:p>
        </p:txBody>
      </p:sp>
      <p:sp>
        <p:nvSpPr>
          <p:cNvPr id="9" name="Text Placeholder 17"/>
          <p:cNvSpPr>
            <a:spLocks noGrp="1"/>
          </p:cNvSpPr>
          <p:nvPr>
            <p:ph type="body" sz="quarter" idx="15" hasCustomPrompt="1"/>
          </p:nvPr>
        </p:nvSpPr>
        <p:spPr>
          <a:xfrm>
            <a:off x="359999" y="6286500"/>
            <a:ext cx="11466875" cy="264675"/>
          </a:xfrm>
        </p:spPr>
        <p:txBody>
          <a:bodyPr anchor="b">
            <a:noAutofit/>
          </a:bodyPr>
          <a:lstStyle>
            <a:lvl1pPr>
              <a:defRPr sz="800">
                <a:solidFill>
                  <a:schemeClr val="tx1"/>
                </a:solidFill>
              </a:defRPr>
            </a:lvl1pPr>
          </a:lstStyle>
          <a:p>
            <a:pPr lvl="0"/>
            <a:r>
              <a:rPr lang="en-US" dirty="0" smtClean="0"/>
              <a:t>Click to add footer text</a:t>
            </a:r>
          </a:p>
        </p:txBody>
      </p:sp>
    </p:spTree>
    <p:extLst>
      <p:ext uri="{BB962C8B-B14F-4D97-AF65-F5344CB8AC3E}">
        <p14:creationId xmlns:p14="http://schemas.microsoft.com/office/powerpoint/2010/main" val="170820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lank (White)">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lvl1pPr>
              <a:defRPr>
                <a:solidFill>
                  <a:schemeClr val="tx1"/>
                </a:solidFill>
              </a:defRPr>
            </a:lvl1pPr>
          </a:lstStyle>
          <a:p>
            <a:fld id="{4034BEE3-566C-4068-A777-C3A4762E861B}" type="slidenum">
              <a:rPr lang="en-GB" smtClean="0"/>
              <a:pPr/>
              <a:t>‹Nº›</a:t>
            </a:fld>
            <a:endParaRPr lang="en-GB"/>
          </a:p>
        </p:txBody>
      </p:sp>
      <p:sp>
        <p:nvSpPr>
          <p:cNvPr id="9" name="Text Placeholder 17"/>
          <p:cNvSpPr>
            <a:spLocks noGrp="1"/>
          </p:cNvSpPr>
          <p:nvPr>
            <p:ph type="body" sz="quarter" idx="14" hasCustomPrompt="1"/>
          </p:nvPr>
        </p:nvSpPr>
        <p:spPr>
          <a:xfrm>
            <a:off x="359999" y="6286500"/>
            <a:ext cx="11466875" cy="264675"/>
          </a:xfrm>
        </p:spPr>
        <p:txBody>
          <a:bodyPr anchor="b">
            <a:noAutofit/>
          </a:bodyPr>
          <a:lstStyle>
            <a:lvl1pPr>
              <a:defRPr sz="800">
                <a:solidFill>
                  <a:schemeClr val="tx1"/>
                </a:solidFill>
              </a:defRPr>
            </a:lvl1pPr>
          </a:lstStyle>
          <a:p>
            <a:pPr lvl="0"/>
            <a:r>
              <a:rPr lang="en-US" dirty="0" smtClean="0"/>
              <a:t>Click to add footer text</a:t>
            </a:r>
          </a:p>
        </p:txBody>
      </p:sp>
    </p:spTree>
    <p:extLst>
      <p:ext uri="{BB962C8B-B14F-4D97-AF65-F5344CB8AC3E}">
        <p14:creationId xmlns:p14="http://schemas.microsoft.com/office/powerpoint/2010/main" val="363862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Title Slide (Black)">
    <p:bg>
      <p:bgPr>
        <a:solidFill>
          <a:srgbClr val="000000"/>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7162800" y="1137600"/>
            <a:ext cx="4666800" cy="1789200"/>
          </a:xfrm>
        </p:spPr>
        <p:txBody>
          <a:bodyPr anchor="b">
            <a:noAutofit/>
          </a:bodyPr>
          <a:lstStyle>
            <a:lvl1pPr algn="l">
              <a:defRPr sz="2400" b="1">
                <a:solidFill>
                  <a:schemeClr val="bg1"/>
                </a:solidFill>
              </a:defRPr>
            </a:lvl1pPr>
          </a:lstStyle>
          <a:p>
            <a:r>
              <a:rPr lang="es-ES" smtClean="0"/>
              <a:t>Haga clic para modificar el estilo de título del patrón</a:t>
            </a:r>
            <a:endParaRPr lang="en-GB" dirty="0"/>
          </a:p>
        </p:txBody>
      </p:sp>
      <p:sp>
        <p:nvSpPr>
          <p:cNvPr id="8" name="Subtitle 2"/>
          <p:cNvSpPr>
            <a:spLocks noGrp="1"/>
          </p:cNvSpPr>
          <p:nvPr>
            <p:ph type="subTitle" idx="1"/>
          </p:nvPr>
        </p:nvSpPr>
        <p:spPr>
          <a:xfrm>
            <a:off x="7162800" y="3146400"/>
            <a:ext cx="4666800" cy="1882800"/>
          </a:xfrm>
        </p:spPr>
        <p:txBody>
          <a:bodyPr anchor="t">
            <a:noAutofit/>
          </a:bodyPr>
          <a:lstStyle>
            <a:lvl1pPr marL="0" indent="0" algn="l">
              <a:spcBef>
                <a:spcPts val="600"/>
              </a:spcBef>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GB"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337830" y="561242"/>
            <a:ext cx="2052000" cy="417129"/>
          </a:xfrm>
          <a:prstGeom prst="rect">
            <a:avLst/>
          </a:prstGeom>
        </p:spPr>
      </p:pic>
      <p:sp>
        <p:nvSpPr>
          <p:cNvPr id="11" name="Text Placeholder 17"/>
          <p:cNvSpPr>
            <a:spLocks noGrp="1"/>
          </p:cNvSpPr>
          <p:nvPr>
            <p:ph type="body" sz="quarter" idx="14" hasCustomPrompt="1"/>
          </p:nvPr>
        </p:nvSpPr>
        <p:spPr>
          <a:xfrm>
            <a:off x="359999" y="6286500"/>
            <a:ext cx="11466875" cy="264675"/>
          </a:xfrm>
        </p:spPr>
        <p:txBody>
          <a:bodyPr anchor="b">
            <a:noAutofit/>
          </a:bodyPr>
          <a:lstStyle>
            <a:lvl1pPr>
              <a:defRPr sz="800">
                <a:solidFill>
                  <a:schemeClr val="bg1"/>
                </a:solidFill>
              </a:defRPr>
            </a:lvl1pPr>
          </a:lstStyle>
          <a:p>
            <a:pPr lvl="0"/>
            <a:r>
              <a:rPr lang="en-US" dirty="0" smtClean="0"/>
              <a:t>Click to add footer text</a:t>
            </a:r>
          </a:p>
        </p:txBody>
      </p:sp>
    </p:spTree>
    <p:extLst>
      <p:ext uri="{BB962C8B-B14F-4D97-AF65-F5344CB8AC3E}">
        <p14:creationId xmlns:p14="http://schemas.microsoft.com/office/powerpoint/2010/main" val="414856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_Title Slide (Black)">
    <p:bg>
      <p:bgPr>
        <a:solidFill>
          <a:srgbClr val="000000"/>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4034BEE3-566C-4068-A777-C3A4762E861B}" type="slidenum">
              <a:rPr lang="en-GB" smtClean="0"/>
              <a:pPr/>
              <a:t>‹Nº›</a:t>
            </a:fld>
            <a:endParaRPr lang="en-GB"/>
          </a:p>
        </p:txBody>
      </p:sp>
      <p:sp>
        <p:nvSpPr>
          <p:cNvPr id="32" name="Picture Placeholder 31"/>
          <p:cNvSpPr>
            <a:spLocks noGrp="1"/>
          </p:cNvSpPr>
          <p:nvPr>
            <p:ph type="pic" sz="quarter" idx="13"/>
          </p:nvPr>
        </p:nvSpPr>
        <p:spPr>
          <a:xfrm>
            <a:off x="-6650" y="857"/>
            <a:ext cx="12200176" cy="6857143"/>
          </a:xfrm>
        </p:spPr>
        <p:txBody>
          <a:bodyPr anchor="ctr"/>
          <a:lstStyle>
            <a:lvl1pPr algn="ctr">
              <a:defRPr>
                <a:solidFill>
                  <a:schemeClr val="bg1"/>
                </a:solidFill>
              </a:defRPr>
            </a:lvl1pPr>
          </a:lstStyle>
          <a:p>
            <a:r>
              <a:rPr lang="es-ES" smtClean="0"/>
              <a:t>Haga clic en el icono para agregar una imagen</a:t>
            </a:r>
            <a:endParaRPr lang="en-GB" dirty="0"/>
          </a:p>
        </p:txBody>
      </p:sp>
      <p:sp>
        <p:nvSpPr>
          <p:cNvPr id="7" name="Text Placeholder 17"/>
          <p:cNvSpPr>
            <a:spLocks noGrp="1"/>
          </p:cNvSpPr>
          <p:nvPr>
            <p:ph type="body" sz="quarter" idx="14" hasCustomPrompt="1"/>
          </p:nvPr>
        </p:nvSpPr>
        <p:spPr>
          <a:xfrm>
            <a:off x="359999" y="6286500"/>
            <a:ext cx="11466875" cy="264675"/>
          </a:xfrm>
        </p:spPr>
        <p:txBody>
          <a:bodyPr anchor="b">
            <a:noAutofit/>
          </a:bodyPr>
          <a:lstStyle>
            <a:lvl1pPr>
              <a:defRPr sz="800">
                <a:solidFill>
                  <a:schemeClr val="bg1"/>
                </a:solidFill>
              </a:defRPr>
            </a:lvl1pPr>
          </a:lstStyle>
          <a:p>
            <a:pPr lvl="0"/>
            <a:r>
              <a:rPr lang="en-US" dirty="0" smtClean="0"/>
              <a:t>Click to add footer text</a:t>
            </a:r>
          </a:p>
        </p:txBody>
      </p:sp>
      <p:sp>
        <p:nvSpPr>
          <p:cNvPr id="8" name="Title 1"/>
          <p:cNvSpPr>
            <a:spLocks noGrp="1"/>
          </p:cNvSpPr>
          <p:nvPr>
            <p:ph type="ctrTitle"/>
          </p:nvPr>
        </p:nvSpPr>
        <p:spPr>
          <a:xfrm>
            <a:off x="360000" y="3846097"/>
            <a:ext cx="11466875" cy="1143000"/>
          </a:xfrm>
        </p:spPr>
        <p:txBody>
          <a:bodyPr anchor="b">
            <a:noAutofit/>
          </a:bodyPr>
          <a:lstStyle>
            <a:lvl1pPr algn="l">
              <a:defRPr sz="2400" b="1">
                <a:solidFill>
                  <a:schemeClr val="bg1"/>
                </a:solidFill>
              </a:defRPr>
            </a:lvl1pPr>
          </a:lstStyle>
          <a:p>
            <a:r>
              <a:rPr lang="es-ES" smtClean="0"/>
              <a:t>Haga clic para modificar el estilo de título del patrón</a:t>
            </a:r>
            <a:endParaRPr lang="en-GB" dirty="0"/>
          </a:p>
        </p:txBody>
      </p:sp>
      <p:sp>
        <p:nvSpPr>
          <p:cNvPr id="9" name="Subtitle 2"/>
          <p:cNvSpPr>
            <a:spLocks noGrp="1"/>
          </p:cNvSpPr>
          <p:nvPr>
            <p:ph type="subTitle" idx="1"/>
          </p:nvPr>
        </p:nvSpPr>
        <p:spPr>
          <a:xfrm>
            <a:off x="360000" y="4989097"/>
            <a:ext cx="11466875" cy="1125748"/>
          </a:xfrm>
        </p:spPr>
        <p:txBody>
          <a:bodyPr anchor="t">
            <a:noAutofit/>
          </a:bodyPr>
          <a:lstStyle>
            <a:lvl1pPr marL="0" indent="0" algn="l">
              <a:spcBef>
                <a:spcPts val="200"/>
              </a:spcBef>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GB" dirty="0"/>
          </a:p>
        </p:txBody>
      </p:sp>
    </p:spTree>
    <p:extLst>
      <p:ext uri="{BB962C8B-B14F-4D97-AF65-F5344CB8AC3E}">
        <p14:creationId xmlns:p14="http://schemas.microsoft.com/office/powerpoint/2010/main" val="31409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Section Header (Black)">
    <p:bg>
      <p:bgPr>
        <a:solidFill>
          <a:srgbClr val="000000"/>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4DD98664-882C-4D8A-B754-A20392790825}" type="slidenum">
              <a:rPr lang="en-GB" smtClean="0"/>
              <a:pPr/>
              <a:t>‹Nº›</a:t>
            </a:fld>
            <a:endParaRPr lang="en-GB"/>
          </a:p>
        </p:txBody>
      </p:sp>
      <p:sp>
        <p:nvSpPr>
          <p:cNvPr id="8" name="Text Placeholder 17"/>
          <p:cNvSpPr>
            <a:spLocks noGrp="1"/>
          </p:cNvSpPr>
          <p:nvPr>
            <p:ph type="body" sz="quarter" idx="14" hasCustomPrompt="1"/>
          </p:nvPr>
        </p:nvSpPr>
        <p:spPr>
          <a:xfrm>
            <a:off x="359999" y="6286500"/>
            <a:ext cx="11466875" cy="264675"/>
          </a:xfrm>
        </p:spPr>
        <p:txBody>
          <a:bodyPr anchor="b">
            <a:noAutofit/>
          </a:bodyPr>
          <a:lstStyle>
            <a:lvl1pPr>
              <a:defRPr sz="800">
                <a:solidFill>
                  <a:schemeClr val="bg1"/>
                </a:solidFill>
              </a:defRPr>
            </a:lvl1pPr>
          </a:lstStyle>
          <a:p>
            <a:pPr lvl="0"/>
            <a:r>
              <a:rPr lang="en-US" dirty="0" smtClean="0"/>
              <a:t>Click to add footer text</a:t>
            </a:r>
          </a:p>
        </p:txBody>
      </p:sp>
      <p:sp>
        <p:nvSpPr>
          <p:cNvPr id="5" name="Text Placeholder 2"/>
          <p:cNvSpPr>
            <a:spLocks noGrp="1"/>
          </p:cNvSpPr>
          <p:nvPr>
            <p:ph type="body" sz="quarter" idx="15"/>
          </p:nvPr>
        </p:nvSpPr>
        <p:spPr>
          <a:xfrm>
            <a:off x="359998" y="2984855"/>
            <a:ext cx="11468465" cy="1585557"/>
          </a:xfr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s-ES" smtClean="0"/>
              <a:t>Haga clic para modificar el estilo de texto del patrón</a:t>
            </a:r>
          </a:p>
          <a:p>
            <a:pPr lvl="1"/>
            <a:r>
              <a:rPr lang="es-ES" smtClean="0"/>
              <a:t>Segundo nivel</a:t>
            </a:r>
          </a:p>
        </p:txBody>
      </p:sp>
      <p:sp>
        <p:nvSpPr>
          <p:cNvPr id="7" name="Text Placeholder 2"/>
          <p:cNvSpPr>
            <a:spLocks noGrp="1"/>
          </p:cNvSpPr>
          <p:nvPr>
            <p:ph type="body" sz="quarter" idx="16" hasCustomPrompt="1"/>
          </p:nvPr>
        </p:nvSpPr>
        <p:spPr>
          <a:xfrm>
            <a:off x="360363" y="2564672"/>
            <a:ext cx="976312" cy="411163"/>
          </a:xfr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dirty="0" smtClean="0"/>
              <a:t>No.</a:t>
            </a:r>
          </a:p>
        </p:txBody>
      </p:sp>
    </p:spTree>
    <p:extLst>
      <p:ext uri="{BB962C8B-B14F-4D97-AF65-F5344CB8AC3E}">
        <p14:creationId xmlns:p14="http://schemas.microsoft.com/office/powerpoint/2010/main" val="23249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with image)">
    <p:bg>
      <p:bgPr>
        <a:solidFill>
          <a:schemeClr val="tx1"/>
        </a:solidFill>
        <a:effectLst/>
      </p:bgPr>
    </p:bg>
    <p:spTree>
      <p:nvGrpSpPr>
        <p:cNvPr id="1" name=""/>
        <p:cNvGrpSpPr/>
        <p:nvPr/>
      </p:nvGrpSpPr>
      <p:grpSpPr>
        <a:xfrm>
          <a:off x="0" y="0"/>
          <a:ext cx="0" cy="0"/>
          <a:chOff x="0" y="0"/>
          <a:chExt cx="0" cy="0"/>
        </a:xfrm>
      </p:grpSpPr>
      <p:pic>
        <p:nvPicPr>
          <p:cNvPr id="5" name="Picture Placeholder 10"/>
          <p:cNvPicPr>
            <a:picLocks noChangeAspect="1"/>
          </p:cNvPicPr>
          <p:nvPr userDrawn="1"/>
        </p:nvPicPr>
        <p:blipFill>
          <a:blip r:embed="rId2">
            <a:extLst>
              <a:ext uri="{28A0092B-C50C-407E-A947-70E740481C1C}">
                <a14:useLocalDpi xmlns:a14="http://schemas.microsoft.com/office/drawing/2010/main" val="0"/>
              </a:ext>
            </a:extLst>
          </a:blip>
          <a:srcRect l="38" r="38"/>
          <a:stretch>
            <a:fillRect/>
          </a:stretch>
        </p:blipFill>
        <p:spPr>
          <a:xfrm>
            <a:off x="0" y="0"/>
            <a:ext cx="12192000" cy="6858000"/>
          </a:xfrm>
          <a:prstGeom prst="rect">
            <a:avLst/>
          </a:prstGeom>
        </p:spPr>
      </p:pic>
      <p:sp>
        <p:nvSpPr>
          <p:cNvPr id="6" name="Slide Number Placeholder 5"/>
          <p:cNvSpPr>
            <a:spLocks noGrp="1"/>
          </p:cNvSpPr>
          <p:nvPr>
            <p:ph type="sldNum" sz="quarter" idx="12"/>
          </p:nvPr>
        </p:nvSpPr>
        <p:spPr/>
        <p:txBody>
          <a:bodyPr/>
          <a:lstStyle>
            <a:lvl1pPr>
              <a:defRPr>
                <a:solidFill>
                  <a:schemeClr val="bg1"/>
                </a:solidFill>
              </a:defRPr>
            </a:lvl1pPr>
          </a:lstStyle>
          <a:p>
            <a:fld id="{4DD98664-882C-4D8A-B754-A20392790825}" type="slidenum">
              <a:rPr lang="en-GB" smtClean="0"/>
              <a:pPr/>
              <a:t>‹Nº›</a:t>
            </a:fld>
            <a:endParaRPr lang="en-GB"/>
          </a:p>
        </p:txBody>
      </p:sp>
      <p:sp>
        <p:nvSpPr>
          <p:cNvPr id="8" name="Text Placeholder 17"/>
          <p:cNvSpPr>
            <a:spLocks noGrp="1"/>
          </p:cNvSpPr>
          <p:nvPr>
            <p:ph type="body" sz="quarter" idx="14" hasCustomPrompt="1"/>
          </p:nvPr>
        </p:nvSpPr>
        <p:spPr>
          <a:xfrm>
            <a:off x="359999" y="6286500"/>
            <a:ext cx="11466875" cy="264675"/>
          </a:xfrm>
        </p:spPr>
        <p:txBody>
          <a:bodyPr anchor="b">
            <a:noAutofit/>
          </a:bodyPr>
          <a:lstStyle>
            <a:lvl1pPr>
              <a:defRPr sz="800">
                <a:solidFill>
                  <a:schemeClr val="bg1"/>
                </a:solidFill>
              </a:defRPr>
            </a:lvl1pPr>
          </a:lstStyle>
          <a:p>
            <a:pPr lvl="0"/>
            <a:r>
              <a:rPr lang="en-US" dirty="0" smtClean="0"/>
              <a:t>Click to add footer text</a:t>
            </a:r>
          </a:p>
        </p:txBody>
      </p:sp>
      <p:sp>
        <p:nvSpPr>
          <p:cNvPr id="7" name="Text Placeholder 2"/>
          <p:cNvSpPr>
            <a:spLocks noGrp="1"/>
          </p:cNvSpPr>
          <p:nvPr>
            <p:ph type="body" sz="quarter" idx="15"/>
          </p:nvPr>
        </p:nvSpPr>
        <p:spPr>
          <a:xfrm>
            <a:off x="359998" y="2984855"/>
            <a:ext cx="11466875" cy="1585557"/>
          </a:xfrm>
        </p:spPr>
        <p:txBody>
          <a:bodyPr anchor="t"/>
          <a:lstStyle>
            <a:lvl1pPr algn="l">
              <a:spcBef>
                <a:spcPts val="200"/>
              </a:spcBef>
              <a:defRPr sz="2400" b="1">
                <a:solidFill>
                  <a:schemeClr val="bg1"/>
                </a:solidFill>
              </a:defRPr>
            </a:lvl1pPr>
            <a:lvl2pPr marL="0" indent="0" algn="l">
              <a:spcBef>
                <a:spcPts val="200"/>
              </a:spcBef>
              <a:buNone/>
              <a:defRPr sz="2200" b="0">
                <a:solidFill>
                  <a:schemeClr val="bg1"/>
                </a:solidFill>
              </a:defRPr>
            </a:lvl2pPr>
          </a:lstStyle>
          <a:p>
            <a:pPr lvl="0"/>
            <a:r>
              <a:rPr lang="es-ES" smtClean="0"/>
              <a:t>Haga clic para modificar el estilo de texto del patrón</a:t>
            </a:r>
          </a:p>
          <a:p>
            <a:pPr lvl="1"/>
            <a:r>
              <a:rPr lang="es-ES" smtClean="0"/>
              <a:t>Segundo nivel</a:t>
            </a:r>
          </a:p>
        </p:txBody>
      </p:sp>
      <p:sp>
        <p:nvSpPr>
          <p:cNvPr id="9" name="Text Placeholder 2"/>
          <p:cNvSpPr>
            <a:spLocks noGrp="1"/>
          </p:cNvSpPr>
          <p:nvPr>
            <p:ph type="body" sz="quarter" idx="16" hasCustomPrompt="1"/>
          </p:nvPr>
        </p:nvSpPr>
        <p:spPr>
          <a:xfrm>
            <a:off x="359999" y="2564672"/>
            <a:ext cx="976676" cy="411163"/>
          </a:xfrm>
        </p:spPr>
        <p:txBody>
          <a:bodyPr anchor="t"/>
          <a:lstStyle>
            <a:lvl1pPr algn="l">
              <a:spcBef>
                <a:spcPts val="200"/>
              </a:spcBef>
              <a:defRPr sz="2400" b="1">
                <a:solidFill>
                  <a:schemeClr val="bg1"/>
                </a:solidFill>
              </a:defRPr>
            </a:lvl1pPr>
            <a:lvl2pPr marL="0" indent="0" algn="l">
              <a:spcBef>
                <a:spcPts val="200"/>
              </a:spcBef>
              <a:buNone/>
              <a:defRPr sz="2200" b="0">
                <a:solidFill>
                  <a:schemeClr val="tx1"/>
                </a:solidFill>
              </a:defRPr>
            </a:lvl2pPr>
          </a:lstStyle>
          <a:p>
            <a:pPr lvl="0"/>
            <a:r>
              <a:rPr lang="en-US" dirty="0" smtClean="0"/>
              <a:t>No.</a:t>
            </a:r>
          </a:p>
        </p:txBody>
      </p:sp>
    </p:spTree>
    <p:extLst>
      <p:ext uri="{BB962C8B-B14F-4D97-AF65-F5344CB8AC3E}">
        <p14:creationId xmlns:p14="http://schemas.microsoft.com/office/powerpoint/2010/main" val="63198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09395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a:off x="360362" y="2984855"/>
            <a:ext cx="11466511" cy="1585557"/>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s-ES" smtClean="0"/>
              <a:t>Haga clic para modificar el estilo de texto del patrón</a:t>
            </a:r>
          </a:p>
          <a:p>
            <a:pPr lvl="1"/>
            <a:r>
              <a:rPr lang="es-ES" smtClean="0"/>
              <a:t>Segundo nivel</a:t>
            </a:r>
          </a:p>
        </p:txBody>
      </p:sp>
      <p:sp>
        <p:nvSpPr>
          <p:cNvPr id="5" name="Text Placeholder 2"/>
          <p:cNvSpPr>
            <a:spLocks noGrp="1"/>
          </p:cNvSpPr>
          <p:nvPr>
            <p:ph type="body" sz="quarter" idx="16" hasCustomPrompt="1"/>
          </p:nvPr>
        </p:nvSpPr>
        <p:spPr>
          <a:xfrm>
            <a:off x="359999" y="2564672"/>
            <a:ext cx="976676" cy="411163"/>
          </a:xfrm>
          <a:prstGeom prst="rect">
            <a:avLst/>
          </a:prstGeom>
        </p:spPr>
        <p:txBody>
          <a:bodyPr anchor="t"/>
          <a:lstStyle>
            <a:lvl1pPr algn="l">
              <a:spcBef>
                <a:spcPts val="200"/>
              </a:spcBef>
              <a:defRPr sz="2400" b="1">
                <a:solidFill>
                  <a:schemeClr val="tx1"/>
                </a:solidFill>
              </a:defRPr>
            </a:lvl1pPr>
            <a:lvl2pPr marL="0" indent="0" algn="l">
              <a:spcBef>
                <a:spcPts val="200"/>
              </a:spcBef>
              <a:buNone/>
              <a:defRPr sz="2200" b="0">
                <a:solidFill>
                  <a:schemeClr val="tx1"/>
                </a:solidFill>
              </a:defRPr>
            </a:lvl2pPr>
          </a:lstStyle>
          <a:p>
            <a:pPr lvl="0"/>
            <a:r>
              <a:rPr lang="en-US" dirty="0" smtClean="0"/>
              <a:t>No.</a:t>
            </a:r>
          </a:p>
        </p:txBody>
      </p:sp>
      <p:sp>
        <p:nvSpPr>
          <p:cNvPr id="7"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‹Nº›</a:t>
            </a:fld>
            <a:endParaRPr lang="en-GB" dirty="0">
              <a:solidFill>
                <a:srgbClr val="717171"/>
              </a:solidFill>
            </a:endParaRPr>
          </a:p>
        </p:txBody>
      </p:sp>
      <p:sp>
        <p:nvSpPr>
          <p:cNvPr id="9" name="Text Placeholder 17"/>
          <p:cNvSpPr>
            <a:spLocks noGrp="1"/>
          </p:cNvSpPr>
          <p:nvPr>
            <p:ph type="body" sz="quarter" idx="17" hasCustomPrompt="1"/>
          </p:nvPr>
        </p:nvSpPr>
        <p:spPr>
          <a:xfrm>
            <a:off x="354012" y="6399213"/>
            <a:ext cx="5741987" cy="182562"/>
          </a:xfrm>
        </p:spPr>
        <p:txBody>
          <a:bodyPr anchor="ctr">
            <a:noAutofit/>
          </a:bodyPr>
          <a:lstStyle>
            <a:lvl1pPr>
              <a:defRPr sz="800">
                <a:solidFill>
                  <a:schemeClr val="tx1"/>
                </a:solidFill>
              </a:defRPr>
            </a:lvl1pPr>
          </a:lstStyle>
          <a:p>
            <a:pPr lvl="0"/>
            <a:r>
              <a:rPr lang="en-US" dirty="0" smtClean="0"/>
              <a:t>Click to add footer text</a:t>
            </a:r>
          </a:p>
        </p:txBody>
      </p:sp>
    </p:spTree>
    <p:extLst>
      <p:ext uri="{BB962C8B-B14F-4D97-AF65-F5344CB8AC3E}">
        <p14:creationId xmlns:p14="http://schemas.microsoft.com/office/powerpoint/2010/main" val="4673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2615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Divider">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50310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360362" y="1708149"/>
            <a:ext cx="11466511" cy="4018119"/>
          </a:xfrm>
        </p:spPr>
        <p:txBody>
          <a:bodyPr>
            <a:noAutofit/>
          </a:bodyPr>
          <a:lstStyle>
            <a:lvl1pPr>
              <a:defRPr sz="140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dirty="0"/>
          </a:p>
        </p:txBody>
      </p:sp>
      <p:sp>
        <p:nvSpPr>
          <p:cNvPr id="10" name="Text Placeholder 17"/>
          <p:cNvSpPr>
            <a:spLocks noGrp="1"/>
          </p:cNvSpPr>
          <p:nvPr>
            <p:ph type="body" sz="quarter" idx="15"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smtClean="0"/>
              <a:t>Click to add footer text</a:t>
            </a:r>
          </a:p>
        </p:txBody>
      </p:sp>
      <p:sp>
        <p:nvSpPr>
          <p:cNvPr id="11"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s-ES" smtClean="0"/>
              <a:t>Haga clic para modificar el estilo de título del patrón</a:t>
            </a:r>
            <a:endParaRPr lang="en-GB" dirty="0"/>
          </a:p>
        </p:txBody>
      </p:sp>
      <p:sp>
        <p:nvSpPr>
          <p:cNvPr id="14" name="Text Placeholder 2"/>
          <p:cNvSpPr>
            <a:spLocks noGrp="1"/>
          </p:cNvSpPr>
          <p:nvPr>
            <p:ph type="body" sz="quarter" idx="16"/>
          </p:nvPr>
        </p:nvSpPr>
        <p:spPr>
          <a:xfrm>
            <a:off x="357188" y="909635"/>
            <a:ext cx="11477331" cy="396875"/>
          </a:xfrm>
        </p:spPr>
        <p:txBody>
          <a:bodyPr/>
          <a:lstStyle>
            <a:lvl1pPr>
              <a:defRPr sz="1800"/>
            </a:lvl1pPr>
          </a:lstStyle>
          <a:p>
            <a:pPr lvl="0"/>
            <a:r>
              <a:rPr lang="es-ES" smtClean="0"/>
              <a:t>Haga clic para modificar el estilo de texto del patrón</a:t>
            </a:r>
          </a:p>
        </p:txBody>
      </p:sp>
      <p:sp>
        <p:nvSpPr>
          <p:cNvPr id="1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‹Nº›</a:t>
            </a:fld>
            <a:endParaRPr lang="en-GB" dirty="0">
              <a:solidFill>
                <a:srgbClr val="717171"/>
              </a:solidFill>
            </a:endParaRPr>
          </a:p>
        </p:txBody>
      </p:sp>
    </p:spTree>
    <p:extLst>
      <p:ext uri="{BB962C8B-B14F-4D97-AF65-F5344CB8AC3E}">
        <p14:creationId xmlns:p14="http://schemas.microsoft.com/office/powerpoint/2010/main" val="97731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x Content (3)">
    <p:spTree>
      <p:nvGrpSpPr>
        <p:cNvPr id="1" name=""/>
        <p:cNvGrpSpPr/>
        <p:nvPr/>
      </p:nvGrpSpPr>
      <p:grpSpPr>
        <a:xfrm>
          <a:off x="0" y="0"/>
          <a:ext cx="0" cy="0"/>
          <a:chOff x="0" y="0"/>
          <a:chExt cx="0" cy="0"/>
        </a:xfrm>
      </p:grpSpPr>
      <p:sp>
        <p:nvSpPr>
          <p:cNvPr id="8" name="Content Placeholder 2"/>
          <p:cNvSpPr>
            <a:spLocks noGrp="1"/>
          </p:cNvSpPr>
          <p:nvPr>
            <p:ph idx="1"/>
          </p:nvPr>
        </p:nvSpPr>
        <p:spPr>
          <a:xfrm>
            <a:off x="360000" y="1708150"/>
            <a:ext cx="56268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dirty="0"/>
          </a:p>
        </p:txBody>
      </p:sp>
      <p:sp>
        <p:nvSpPr>
          <p:cNvPr id="10" name="Content Placeholder 35"/>
          <p:cNvSpPr>
            <a:spLocks noGrp="1"/>
          </p:cNvSpPr>
          <p:nvPr>
            <p:ph sz="quarter" idx="14"/>
          </p:nvPr>
        </p:nvSpPr>
        <p:spPr>
          <a:xfrm>
            <a:off x="6191574" y="1708150"/>
            <a:ext cx="5628408" cy="4003676"/>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dirty="0"/>
          </a:p>
        </p:txBody>
      </p:sp>
      <p:sp>
        <p:nvSpPr>
          <p:cNvPr id="11"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s-ES" smtClean="0"/>
              <a:t>Haga clic para modificar el estilo de título del patrón</a:t>
            </a:r>
            <a:endParaRPr lang="en-GB" dirty="0"/>
          </a:p>
        </p:txBody>
      </p:sp>
      <p:sp>
        <p:nvSpPr>
          <p:cNvPr id="14" name="Text Placeholder 2"/>
          <p:cNvSpPr>
            <a:spLocks noGrp="1"/>
          </p:cNvSpPr>
          <p:nvPr>
            <p:ph type="body" sz="quarter" idx="16"/>
          </p:nvPr>
        </p:nvSpPr>
        <p:spPr>
          <a:xfrm>
            <a:off x="357188" y="909635"/>
            <a:ext cx="11477331" cy="396875"/>
          </a:xfrm>
        </p:spPr>
        <p:txBody>
          <a:bodyPr/>
          <a:lstStyle>
            <a:lvl1pPr>
              <a:defRPr sz="1800"/>
            </a:lvl1pPr>
          </a:lstStyle>
          <a:p>
            <a:pPr lvl="0"/>
            <a:r>
              <a:rPr lang="es-ES" smtClean="0"/>
              <a:t>Haga clic para modificar el estilo de texto del patrón</a:t>
            </a:r>
          </a:p>
        </p:txBody>
      </p:sp>
      <p:sp>
        <p:nvSpPr>
          <p:cNvPr id="15" name="Text Placeholder 17"/>
          <p:cNvSpPr>
            <a:spLocks noGrp="1"/>
          </p:cNvSpPr>
          <p:nvPr>
            <p:ph type="body" sz="quarter" idx="15"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smtClean="0"/>
              <a:t>Click to add footer text</a:t>
            </a:r>
          </a:p>
        </p:txBody>
      </p:sp>
      <p:sp>
        <p:nvSpPr>
          <p:cNvPr id="16"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‹Nº›</a:t>
            </a:fld>
            <a:endParaRPr lang="en-GB" dirty="0">
              <a:solidFill>
                <a:srgbClr val="717171"/>
              </a:solidFill>
            </a:endParaRPr>
          </a:p>
        </p:txBody>
      </p:sp>
    </p:spTree>
    <p:extLst>
      <p:ext uri="{BB962C8B-B14F-4D97-AF65-F5344CB8AC3E}">
        <p14:creationId xmlns:p14="http://schemas.microsoft.com/office/powerpoint/2010/main" val="3618021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3 x Content (7)">
    <p:spTree>
      <p:nvGrpSpPr>
        <p:cNvPr id="1" name=""/>
        <p:cNvGrpSpPr/>
        <p:nvPr/>
      </p:nvGrpSpPr>
      <p:grpSpPr>
        <a:xfrm>
          <a:off x="0" y="0"/>
          <a:ext cx="0" cy="0"/>
          <a:chOff x="0" y="0"/>
          <a:chExt cx="0" cy="0"/>
        </a:xfrm>
      </p:grpSpPr>
      <p:sp>
        <p:nvSpPr>
          <p:cNvPr id="9" name="Content Placeholder 2"/>
          <p:cNvSpPr>
            <a:spLocks noGrp="1"/>
          </p:cNvSpPr>
          <p:nvPr>
            <p:ph idx="1"/>
          </p:nvPr>
        </p:nvSpPr>
        <p:spPr>
          <a:xfrm>
            <a:off x="359998" y="1708150"/>
            <a:ext cx="36792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dirty="0"/>
          </a:p>
        </p:txBody>
      </p:sp>
      <p:sp>
        <p:nvSpPr>
          <p:cNvPr id="10" name="Content Placeholder 2"/>
          <p:cNvSpPr>
            <a:spLocks noGrp="1"/>
          </p:cNvSpPr>
          <p:nvPr>
            <p:ph idx="14"/>
          </p:nvPr>
        </p:nvSpPr>
        <p:spPr>
          <a:xfrm>
            <a:off x="4251325" y="1708150"/>
            <a:ext cx="36792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dirty="0"/>
          </a:p>
        </p:txBody>
      </p:sp>
      <p:sp>
        <p:nvSpPr>
          <p:cNvPr id="11" name="Content Placeholder 2"/>
          <p:cNvSpPr>
            <a:spLocks noGrp="1"/>
          </p:cNvSpPr>
          <p:nvPr>
            <p:ph idx="15"/>
          </p:nvPr>
        </p:nvSpPr>
        <p:spPr>
          <a:xfrm>
            <a:off x="8142653" y="1708150"/>
            <a:ext cx="3677328"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dirty="0"/>
          </a:p>
        </p:txBody>
      </p:sp>
      <p:sp>
        <p:nvSpPr>
          <p:cNvPr id="16"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s-ES" smtClean="0"/>
              <a:t>Haga clic para modificar el estilo de título del patrón</a:t>
            </a:r>
            <a:endParaRPr lang="en-GB" dirty="0"/>
          </a:p>
        </p:txBody>
      </p:sp>
      <p:sp>
        <p:nvSpPr>
          <p:cNvPr id="17" name="Text Placeholder 2"/>
          <p:cNvSpPr>
            <a:spLocks noGrp="1"/>
          </p:cNvSpPr>
          <p:nvPr>
            <p:ph type="body" sz="quarter" idx="17"/>
          </p:nvPr>
        </p:nvSpPr>
        <p:spPr>
          <a:xfrm>
            <a:off x="357188" y="909635"/>
            <a:ext cx="11477331" cy="396875"/>
          </a:xfrm>
        </p:spPr>
        <p:txBody>
          <a:bodyPr/>
          <a:lstStyle>
            <a:lvl1pPr>
              <a:defRPr sz="1800"/>
            </a:lvl1pPr>
          </a:lstStyle>
          <a:p>
            <a:pPr lvl="0"/>
            <a:r>
              <a:rPr lang="es-ES" smtClean="0"/>
              <a:t>Haga clic para modificar el estilo de texto del patrón</a:t>
            </a:r>
          </a:p>
        </p:txBody>
      </p:sp>
      <p:sp>
        <p:nvSpPr>
          <p:cNvPr id="18" name="Text Placeholder 17"/>
          <p:cNvSpPr>
            <a:spLocks noGrp="1"/>
          </p:cNvSpPr>
          <p:nvPr>
            <p:ph type="body" sz="quarter" idx="18"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smtClean="0"/>
              <a:t>Click to add footer text</a:t>
            </a:r>
          </a:p>
        </p:txBody>
      </p:sp>
      <p:sp>
        <p:nvSpPr>
          <p:cNvPr id="19"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‹Nº›</a:t>
            </a:fld>
            <a:endParaRPr lang="en-GB" dirty="0">
              <a:solidFill>
                <a:srgbClr val="717171"/>
              </a:solidFill>
            </a:endParaRPr>
          </a:p>
        </p:txBody>
      </p:sp>
    </p:spTree>
    <p:extLst>
      <p:ext uri="{BB962C8B-B14F-4D97-AF65-F5344CB8AC3E}">
        <p14:creationId xmlns:p14="http://schemas.microsoft.com/office/powerpoint/2010/main" val="160810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10" name="Content Placeholder 2"/>
          <p:cNvSpPr>
            <a:spLocks noGrp="1"/>
          </p:cNvSpPr>
          <p:nvPr>
            <p:ph idx="1"/>
          </p:nvPr>
        </p:nvSpPr>
        <p:spPr>
          <a:xfrm>
            <a:off x="359998"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dirty="0"/>
          </a:p>
        </p:txBody>
      </p:sp>
      <p:sp>
        <p:nvSpPr>
          <p:cNvPr id="11" name="Content Placeholder 2"/>
          <p:cNvSpPr>
            <a:spLocks noGrp="1"/>
          </p:cNvSpPr>
          <p:nvPr>
            <p:ph idx="14"/>
          </p:nvPr>
        </p:nvSpPr>
        <p:spPr>
          <a:xfrm>
            <a:off x="3279775"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dirty="0"/>
          </a:p>
        </p:txBody>
      </p:sp>
      <p:sp>
        <p:nvSpPr>
          <p:cNvPr id="13" name="Content Placeholder 2"/>
          <p:cNvSpPr>
            <a:spLocks noGrp="1"/>
          </p:cNvSpPr>
          <p:nvPr>
            <p:ph idx="15"/>
          </p:nvPr>
        </p:nvSpPr>
        <p:spPr>
          <a:xfrm>
            <a:off x="6199553"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dirty="0"/>
          </a:p>
        </p:txBody>
      </p:sp>
      <p:sp>
        <p:nvSpPr>
          <p:cNvPr id="18" name="Content Placeholder 2"/>
          <p:cNvSpPr>
            <a:spLocks noGrp="1"/>
          </p:cNvSpPr>
          <p:nvPr>
            <p:ph idx="16"/>
          </p:nvPr>
        </p:nvSpPr>
        <p:spPr>
          <a:xfrm>
            <a:off x="9105580" y="1708150"/>
            <a:ext cx="2714400" cy="4003675"/>
          </a:xfrm>
        </p:spPr>
        <p:txBody>
          <a:bodyPr>
            <a:noAutofit/>
          </a:bodyPr>
          <a:lstStyle>
            <a:lvl1pPr>
              <a:defRPr sz="1400" b="0">
                <a:solidFill>
                  <a:schemeClr val="tx1"/>
                </a:solidFill>
              </a:defRPr>
            </a:lvl1pPr>
            <a:lvl2pPr>
              <a:spcBef>
                <a:spcPts val="600"/>
              </a:spcBef>
              <a:defRPr sz="1400">
                <a:solidFill>
                  <a:schemeClr val="tx1"/>
                </a:solidFill>
              </a:defRPr>
            </a:lvl2pPr>
            <a:lvl3pPr>
              <a:spcBef>
                <a:spcPts val="600"/>
              </a:spcBef>
              <a:defRPr sz="1400">
                <a:solidFill>
                  <a:schemeClr val="tx1"/>
                </a:solidFill>
              </a:defRPr>
            </a:lvl3pPr>
            <a:lvl4pPr>
              <a:spcBef>
                <a:spcPts val="600"/>
              </a:spcBef>
              <a:defRPr sz="1400">
                <a:solidFill>
                  <a:schemeClr val="tx1"/>
                </a:solidFill>
              </a:defRPr>
            </a:lvl4pPr>
            <a:lvl5pPr>
              <a:spcBef>
                <a:spcPts val="600"/>
              </a:spcBef>
              <a:defRPr sz="1400">
                <a:solidFill>
                  <a:schemeClr val="tx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dirty="0"/>
          </a:p>
        </p:txBody>
      </p:sp>
      <p:sp>
        <p:nvSpPr>
          <p:cNvPr id="19"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s-ES" smtClean="0"/>
              <a:t>Haga clic para modificar el estilo de título del patrón</a:t>
            </a:r>
            <a:endParaRPr lang="en-GB" dirty="0"/>
          </a:p>
        </p:txBody>
      </p:sp>
      <p:sp>
        <p:nvSpPr>
          <p:cNvPr id="20" name="Text Placeholder 2"/>
          <p:cNvSpPr>
            <a:spLocks noGrp="1"/>
          </p:cNvSpPr>
          <p:nvPr>
            <p:ph type="body" sz="quarter" idx="18"/>
          </p:nvPr>
        </p:nvSpPr>
        <p:spPr>
          <a:xfrm>
            <a:off x="357188" y="909635"/>
            <a:ext cx="11477331" cy="396875"/>
          </a:xfrm>
        </p:spPr>
        <p:txBody>
          <a:bodyPr/>
          <a:lstStyle>
            <a:lvl1pPr>
              <a:defRPr sz="1800"/>
            </a:lvl1pPr>
          </a:lstStyle>
          <a:p>
            <a:pPr lvl="0"/>
            <a:r>
              <a:rPr lang="es-ES" smtClean="0"/>
              <a:t>Haga clic para modificar el estilo de texto del patrón</a:t>
            </a:r>
          </a:p>
        </p:txBody>
      </p:sp>
      <p:sp>
        <p:nvSpPr>
          <p:cNvPr id="21" name="Text Placeholder 17"/>
          <p:cNvSpPr>
            <a:spLocks noGrp="1"/>
          </p:cNvSpPr>
          <p:nvPr>
            <p:ph type="body" sz="quarter" idx="19"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smtClean="0"/>
              <a:t>Click to add footer text</a:t>
            </a:r>
          </a:p>
        </p:txBody>
      </p:sp>
      <p:sp>
        <p:nvSpPr>
          <p:cNvPr id="22"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‹Nº›</a:t>
            </a:fld>
            <a:endParaRPr lang="en-GB" dirty="0">
              <a:solidFill>
                <a:srgbClr val="717171"/>
              </a:solidFill>
            </a:endParaRPr>
          </a:p>
        </p:txBody>
      </p:sp>
    </p:spTree>
    <p:extLst>
      <p:ext uri="{BB962C8B-B14F-4D97-AF65-F5344CB8AC3E}">
        <p14:creationId xmlns:p14="http://schemas.microsoft.com/office/powerpoint/2010/main" val="3852971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359999" y="430717"/>
            <a:ext cx="11466875" cy="404119"/>
          </a:xfrm>
          <a:prstGeom prst="rect">
            <a:avLst/>
          </a:prstGeom>
        </p:spPr>
        <p:txBody>
          <a:bodyPr vert="horz" lIns="0" tIns="0" rIns="0" bIns="0" rtlCol="0" anchor="t">
            <a:noAutofit/>
          </a:bodyPr>
          <a:lstStyle/>
          <a:p>
            <a:r>
              <a:rPr lang="es-ES" smtClean="0"/>
              <a:t>Haga clic para modificar el estilo de título del patrón</a:t>
            </a:r>
            <a:endParaRPr lang="en-GB" dirty="0"/>
          </a:p>
        </p:txBody>
      </p:sp>
      <p:sp>
        <p:nvSpPr>
          <p:cNvPr id="8" name="Text Placeholder 2"/>
          <p:cNvSpPr>
            <a:spLocks noGrp="1"/>
          </p:cNvSpPr>
          <p:nvPr>
            <p:ph type="body" sz="quarter" idx="16"/>
          </p:nvPr>
        </p:nvSpPr>
        <p:spPr>
          <a:xfrm>
            <a:off x="357188" y="909635"/>
            <a:ext cx="11477331" cy="396875"/>
          </a:xfrm>
        </p:spPr>
        <p:txBody>
          <a:bodyPr/>
          <a:lstStyle>
            <a:lvl1pPr>
              <a:defRPr sz="1800"/>
            </a:lvl1pPr>
          </a:lstStyle>
          <a:p>
            <a:pPr lvl="0"/>
            <a:r>
              <a:rPr lang="es-ES" smtClean="0"/>
              <a:t>Haga clic para modificar el estilo de texto del patrón</a:t>
            </a:r>
          </a:p>
        </p:txBody>
      </p:sp>
      <p:sp>
        <p:nvSpPr>
          <p:cNvPr id="10" name="Text Placeholder 17"/>
          <p:cNvSpPr>
            <a:spLocks noGrp="1"/>
          </p:cNvSpPr>
          <p:nvPr>
            <p:ph type="body" sz="quarter" idx="15" hasCustomPrompt="1"/>
          </p:nvPr>
        </p:nvSpPr>
        <p:spPr>
          <a:xfrm>
            <a:off x="6096000" y="6393509"/>
            <a:ext cx="4670778" cy="197792"/>
          </a:xfrm>
        </p:spPr>
        <p:txBody>
          <a:bodyPr anchor="ctr">
            <a:noAutofit/>
          </a:bodyPr>
          <a:lstStyle>
            <a:lvl1pPr>
              <a:spcBef>
                <a:spcPts val="600"/>
              </a:spcBef>
              <a:defRPr sz="800">
                <a:solidFill>
                  <a:schemeClr val="tx1"/>
                </a:solidFill>
              </a:defRPr>
            </a:lvl1pPr>
          </a:lstStyle>
          <a:p>
            <a:pPr lvl="0"/>
            <a:r>
              <a:rPr lang="en-US" dirty="0" smtClean="0"/>
              <a:t>Click to add footer text</a:t>
            </a:r>
          </a:p>
        </p:txBody>
      </p:sp>
      <p:sp>
        <p:nvSpPr>
          <p:cNvPr id="11"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‹Nº›</a:t>
            </a:fld>
            <a:endParaRPr lang="en-GB" dirty="0">
              <a:solidFill>
                <a:srgbClr val="717171"/>
              </a:solidFill>
            </a:endParaRPr>
          </a:p>
        </p:txBody>
      </p:sp>
    </p:spTree>
    <p:extLst>
      <p:ext uri="{BB962C8B-B14F-4D97-AF65-F5344CB8AC3E}">
        <p14:creationId xmlns:p14="http://schemas.microsoft.com/office/powerpoint/2010/main" val="306027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‹Nº›</a:t>
            </a:fld>
            <a:endParaRPr lang="en-GB" dirty="0">
              <a:solidFill>
                <a:srgbClr val="717171"/>
              </a:solidFill>
            </a:endParaRPr>
          </a:p>
        </p:txBody>
      </p:sp>
    </p:spTree>
    <p:extLst>
      <p:ext uri="{BB962C8B-B14F-4D97-AF65-F5344CB8AC3E}">
        <p14:creationId xmlns:p14="http://schemas.microsoft.com/office/powerpoint/2010/main" val="302803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1143000" y="-438330"/>
            <a:ext cx="13716000" cy="6744832"/>
            <a:chOff x="-1143000" y="-438330"/>
            <a:chExt cx="13716000" cy="6744832"/>
          </a:xfrm>
        </p:grpSpPr>
        <p:cxnSp>
          <p:nvCxnSpPr>
            <p:cNvPr id="12" name="Straight Connector 11"/>
            <p:cNvCxnSpPr/>
            <p:nvPr userDrawn="1"/>
          </p:nvCxnSpPr>
          <p:spPr>
            <a:xfrm>
              <a:off x="1182687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56200" y="1138238"/>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747711" y="1075580"/>
              <a:ext cx="438671" cy="123111"/>
            </a:xfrm>
            <a:prstGeom prst="rect">
              <a:avLst/>
            </a:prstGeom>
            <a:noFill/>
          </p:spPr>
          <p:txBody>
            <a:bodyPr wrap="square" lIns="0" tIns="0" rIns="0" bIns="0" rtlCol="0">
              <a:spAutoFit/>
            </a:bodyPr>
            <a:lstStyle/>
            <a:p>
              <a:pPr algn="r"/>
              <a:r>
                <a:rPr lang="en-GB" sz="800" dirty="0" smtClean="0">
                  <a:solidFill>
                    <a:srgbClr val="717171"/>
                  </a:solidFill>
                </a:rPr>
                <a:t>3.16cm</a:t>
              </a:r>
            </a:p>
          </p:txBody>
        </p:sp>
        <p:cxnSp>
          <p:nvCxnSpPr>
            <p:cNvPr id="21" name="Straight Connector 20"/>
            <p:cNvCxnSpPr/>
            <p:nvPr userDrawn="1"/>
          </p:nvCxnSpPr>
          <p:spPr>
            <a:xfrm>
              <a:off x="-256200" y="2282296"/>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256200" y="2854325"/>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256200" y="3998383"/>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256200" y="4570412"/>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56200" y="5142441"/>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a:off x="114935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2120034"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309071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406140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5032086"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600277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6973454"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a:xfrm>
              <a:off x="794413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891482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9885506"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1085619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11049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1007727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9105543"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8133816"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71620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5218635"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424690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327518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a:off x="2303454"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1331727"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smtClean="0">
                  <a:solidFill>
                    <a:srgbClr val="717171"/>
                  </a:solidFill>
                </a:rPr>
                <a:t>4.75cm</a:t>
              </a:r>
            </a:p>
          </p:txBody>
        </p:sp>
        <p:sp>
          <p:nvSpPr>
            <p:cNvPr id="52" name="TextBox 51"/>
            <p:cNvSpPr txBox="1"/>
            <p:nvPr userDrawn="1"/>
          </p:nvSpPr>
          <p:spPr>
            <a:xfrm>
              <a:off x="-747711" y="2216732"/>
              <a:ext cx="438671" cy="123111"/>
            </a:xfrm>
            <a:prstGeom prst="rect">
              <a:avLst/>
            </a:prstGeom>
            <a:noFill/>
          </p:spPr>
          <p:txBody>
            <a:bodyPr wrap="square" lIns="0" tIns="0" rIns="0" bIns="0" rtlCol="0">
              <a:spAutoFit/>
            </a:bodyPr>
            <a:lstStyle/>
            <a:p>
              <a:pPr algn="r"/>
              <a:r>
                <a:rPr lang="en-GB" sz="800" dirty="0" smtClean="0">
                  <a:solidFill>
                    <a:srgbClr val="717171"/>
                  </a:solidFill>
                </a:rPr>
                <a:t>6.34cm</a:t>
              </a:r>
            </a:p>
          </p:txBody>
        </p:sp>
        <p:sp>
          <p:nvSpPr>
            <p:cNvPr id="53" name="TextBox 52"/>
            <p:cNvSpPr txBox="1"/>
            <p:nvPr userDrawn="1"/>
          </p:nvSpPr>
          <p:spPr>
            <a:xfrm>
              <a:off x="-747711" y="2787308"/>
              <a:ext cx="438671" cy="123111"/>
            </a:xfrm>
            <a:prstGeom prst="rect">
              <a:avLst/>
            </a:prstGeom>
            <a:noFill/>
          </p:spPr>
          <p:txBody>
            <a:bodyPr wrap="square" lIns="0" tIns="0" rIns="0" bIns="0" rtlCol="0">
              <a:spAutoFit/>
            </a:bodyPr>
            <a:lstStyle/>
            <a:p>
              <a:pPr algn="r"/>
              <a:r>
                <a:rPr lang="en-GB" sz="800" dirty="0" smtClean="0">
                  <a:solidFill>
                    <a:srgbClr val="717171"/>
                  </a:solidFill>
                </a:rPr>
                <a:t>7.93cm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smtClean="0">
                  <a:solidFill>
                    <a:srgbClr val="717171"/>
                  </a:solidFill>
                </a:rPr>
                <a:t>9.52cm</a:t>
              </a:r>
            </a:p>
          </p:txBody>
        </p:sp>
        <p:sp>
          <p:nvSpPr>
            <p:cNvPr id="55" name="TextBox 54"/>
            <p:cNvSpPr txBox="1"/>
            <p:nvPr userDrawn="1"/>
          </p:nvSpPr>
          <p:spPr>
            <a:xfrm>
              <a:off x="-747711" y="3928460"/>
              <a:ext cx="438671" cy="123111"/>
            </a:xfrm>
            <a:prstGeom prst="rect">
              <a:avLst/>
            </a:prstGeom>
            <a:noFill/>
          </p:spPr>
          <p:txBody>
            <a:bodyPr wrap="square" lIns="0" tIns="0" rIns="0" bIns="0" rtlCol="0">
              <a:spAutoFit/>
            </a:bodyPr>
            <a:lstStyle/>
            <a:p>
              <a:pPr algn="r"/>
              <a:r>
                <a:rPr lang="en-GB" sz="800" dirty="0" smtClean="0">
                  <a:solidFill>
                    <a:srgbClr val="717171"/>
                  </a:solidFill>
                </a:rPr>
                <a:t>11.11cm</a:t>
              </a:r>
            </a:p>
          </p:txBody>
        </p:sp>
        <p:sp>
          <p:nvSpPr>
            <p:cNvPr id="56" name="TextBox 55"/>
            <p:cNvSpPr txBox="1"/>
            <p:nvPr userDrawn="1"/>
          </p:nvSpPr>
          <p:spPr>
            <a:xfrm>
              <a:off x="-747711" y="4499036"/>
              <a:ext cx="438671" cy="123111"/>
            </a:xfrm>
            <a:prstGeom prst="rect">
              <a:avLst/>
            </a:prstGeom>
            <a:noFill/>
          </p:spPr>
          <p:txBody>
            <a:bodyPr wrap="square" lIns="0" tIns="0" rIns="0" bIns="0" rtlCol="0">
              <a:spAutoFit/>
            </a:bodyPr>
            <a:lstStyle/>
            <a:p>
              <a:pPr algn="r"/>
              <a:r>
                <a:rPr lang="en-GB" sz="800" dirty="0" smtClean="0">
                  <a:solidFill>
                    <a:srgbClr val="717171"/>
                  </a:solidFill>
                </a:rPr>
                <a:t>12.70cm</a:t>
              </a:r>
            </a:p>
          </p:txBody>
        </p:sp>
        <p:sp>
          <p:nvSpPr>
            <p:cNvPr id="57" name="TextBox 56"/>
            <p:cNvSpPr txBox="1"/>
            <p:nvPr userDrawn="1"/>
          </p:nvSpPr>
          <p:spPr>
            <a:xfrm>
              <a:off x="-747711" y="5069612"/>
              <a:ext cx="438671" cy="123111"/>
            </a:xfrm>
            <a:prstGeom prst="rect">
              <a:avLst/>
            </a:prstGeom>
            <a:noFill/>
          </p:spPr>
          <p:txBody>
            <a:bodyPr wrap="square" lIns="0" tIns="0" rIns="0" bIns="0" rtlCol="0">
              <a:spAutoFit/>
            </a:bodyPr>
            <a:lstStyle/>
            <a:p>
              <a:pPr algn="r"/>
              <a:r>
                <a:rPr lang="en-GB" sz="800" dirty="0" smtClean="0">
                  <a:solidFill>
                    <a:srgbClr val="717171"/>
                  </a:solidFill>
                </a:rPr>
                <a:t>14.29cm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smtClean="0">
                  <a:solidFill>
                    <a:srgbClr val="717171"/>
                  </a:solidFill>
                </a:rPr>
                <a:t>15.87cm</a:t>
              </a:r>
            </a:p>
          </p:txBody>
        </p:sp>
        <p:sp>
          <p:nvSpPr>
            <p:cNvPr id="59" name="TextBox 58"/>
            <p:cNvSpPr txBox="1"/>
            <p:nvPr userDrawn="1"/>
          </p:nvSpPr>
          <p:spPr>
            <a:xfrm>
              <a:off x="-747711" y="6060280"/>
              <a:ext cx="438671" cy="123111"/>
            </a:xfrm>
            <a:prstGeom prst="rect">
              <a:avLst/>
            </a:prstGeom>
            <a:noFill/>
          </p:spPr>
          <p:txBody>
            <a:bodyPr wrap="square" lIns="0" tIns="0" rIns="0" bIns="0" rtlCol="0">
              <a:spAutoFit/>
            </a:bodyPr>
            <a:lstStyle/>
            <a:p>
              <a:pPr algn="r"/>
              <a:r>
                <a:rPr lang="en-GB" sz="800" dirty="0" smtClean="0">
                  <a:solidFill>
                    <a:srgbClr val="717171"/>
                  </a:solidFill>
                </a:rPr>
                <a:t>17.00cm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r>
                <a:rPr lang="en-GB" sz="800" dirty="0" smtClean="0">
                  <a:solidFill>
                    <a:srgbClr val="717171"/>
                  </a:solidFill>
                </a:rPr>
                <a:t>1.00cm</a:t>
              </a:r>
            </a:p>
          </p:txBody>
        </p:sp>
        <p:sp>
          <p:nvSpPr>
            <p:cNvPr id="61" name="TextBox 60"/>
            <p:cNvSpPr txBox="1"/>
            <p:nvPr userDrawn="1"/>
          </p:nvSpPr>
          <p:spPr>
            <a:xfrm>
              <a:off x="1276838" y="-437436"/>
              <a:ext cx="438671" cy="123111"/>
            </a:xfrm>
            <a:prstGeom prst="rect">
              <a:avLst/>
            </a:prstGeom>
            <a:noFill/>
          </p:spPr>
          <p:txBody>
            <a:bodyPr wrap="square" lIns="0" tIns="0" rIns="0" bIns="0" rtlCol="0">
              <a:spAutoFit/>
            </a:bodyPr>
            <a:lstStyle/>
            <a:p>
              <a:r>
                <a:rPr lang="en-GB" sz="800" dirty="0" smtClean="0">
                  <a:solidFill>
                    <a:srgbClr val="717171"/>
                  </a:solidFill>
                </a:rPr>
                <a:t>3.70cm</a:t>
              </a:r>
            </a:p>
          </p:txBody>
        </p:sp>
        <p:sp>
          <p:nvSpPr>
            <p:cNvPr id="62" name="TextBox 61"/>
            <p:cNvSpPr txBox="1"/>
            <p:nvPr userDrawn="1"/>
          </p:nvSpPr>
          <p:spPr>
            <a:xfrm>
              <a:off x="2248876" y="-437436"/>
              <a:ext cx="438671" cy="123111"/>
            </a:xfrm>
            <a:prstGeom prst="rect">
              <a:avLst/>
            </a:prstGeom>
            <a:noFill/>
          </p:spPr>
          <p:txBody>
            <a:bodyPr wrap="square" lIns="0" tIns="0" rIns="0" bIns="0" rtlCol="0">
              <a:spAutoFit/>
            </a:bodyPr>
            <a:lstStyle/>
            <a:p>
              <a:r>
                <a:rPr lang="en-GB" sz="800" dirty="0" smtClean="0">
                  <a:solidFill>
                    <a:srgbClr val="717171"/>
                  </a:solidFill>
                </a:rPr>
                <a:t>6.40cm</a:t>
              </a:r>
            </a:p>
          </p:txBody>
        </p:sp>
        <p:sp>
          <p:nvSpPr>
            <p:cNvPr id="63" name="TextBox 62"/>
            <p:cNvSpPr txBox="1"/>
            <p:nvPr userDrawn="1"/>
          </p:nvSpPr>
          <p:spPr>
            <a:xfrm>
              <a:off x="3220914" y="-437436"/>
              <a:ext cx="438671" cy="123111"/>
            </a:xfrm>
            <a:prstGeom prst="rect">
              <a:avLst/>
            </a:prstGeom>
            <a:noFill/>
          </p:spPr>
          <p:txBody>
            <a:bodyPr wrap="square" lIns="0" tIns="0" rIns="0" bIns="0" rtlCol="0">
              <a:spAutoFit/>
            </a:bodyPr>
            <a:lstStyle/>
            <a:p>
              <a:r>
                <a:rPr lang="en-GB" sz="800" dirty="0" smtClean="0">
                  <a:solidFill>
                    <a:srgbClr val="717171"/>
                  </a:solidFill>
                </a:rPr>
                <a:t>9.10cm</a:t>
              </a:r>
            </a:p>
          </p:txBody>
        </p:sp>
        <p:sp>
          <p:nvSpPr>
            <p:cNvPr id="64" name="TextBox 63"/>
            <p:cNvSpPr txBox="1"/>
            <p:nvPr userDrawn="1"/>
          </p:nvSpPr>
          <p:spPr>
            <a:xfrm>
              <a:off x="4192952" y="-437436"/>
              <a:ext cx="438671" cy="123111"/>
            </a:xfrm>
            <a:prstGeom prst="rect">
              <a:avLst/>
            </a:prstGeom>
            <a:noFill/>
          </p:spPr>
          <p:txBody>
            <a:bodyPr wrap="square" lIns="0" tIns="0" rIns="0" bIns="0" rtlCol="0">
              <a:spAutoFit/>
            </a:bodyPr>
            <a:lstStyle/>
            <a:p>
              <a:r>
                <a:rPr lang="en-GB" sz="800" dirty="0" smtClean="0">
                  <a:solidFill>
                    <a:srgbClr val="717171"/>
                  </a:solidFill>
                </a:rPr>
                <a:t>11.80cm</a:t>
              </a:r>
            </a:p>
          </p:txBody>
        </p:sp>
        <p:sp>
          <p:nvSpPr>
            <p:cNvPr id="65" name="TextBox 64"/>
            <p:cNvSpPr txBox="1"/>
            <p:nvPr userDrawn="1"/>
          </p:nvSpPr>
          <p:spPr>
            <a:xfrm>
              <a:off x="5164990" y="-437436"/>
              <a:ext cx="438671" cy="123111"/>
            </a:xfrm>
            <a:prstGeom prst="rect">
              <a:avLst/>
            </a:prstGeom>
            <a:noFill/>
          </p:spPr>
          <p:txBody>
            <a:bodyPr wrap="square" lIns="0" tIns="0" rIns="0" bIns="0" rtlCol="0">
              <a:spAutoFit/>
            </a:bodyPr>
            <a:lstStyle/>
            <a:p>
              <a:r>
                <a:rPr lang="en-GB" sz="800" dirty="0" smtClean="0">
                  <a:solidFill>
                    <a:srgbClr val="717171"/>
                  </a:solidFill>
                </a:rPr>
                <a:t>14.50cm</a:t>
              </a:r>
            </a:p>
          </p:txBody>
        </p:sp>
        <p:sp>
          <p:nvSpPr>
            <p:cNvPr id="66" name="TextBox 65"/>
            <p:cNvSpPr txBox="1"/>
            <p:nvPr userDrawn="1"/>
          </p:nvSpPr>
          <p:spPr>
            <a:xfrm>
              <a:off x="6137028" y="-437436"/>
              <a:ext cx="438671" cy="123111"/>
            </a:xfrm>
            <a:prstGeom prst="rect">
              <a:avLst/>
            </a:prstGeom>
            <a:noFill/>
          </p:spPr>
          <p:txBody>
            <a:bodyPr wrap="square" lIns="0" tIns="0" rIns="0" bIns="0" rtlCol="0">
              <a:spAutoFit/>
            </a:bodyPr>
            <a:lstStyle/>
            <a:p>
              <a:r>
                <a:rPr lang="en-GB" sz="800" dirty="0" smtClean="0">
                  <a:solidFill>
                    <a:srgbClr val="717171"/>
                  </a:solidFill>
                </a:rPr>
                <a:t>17.20cm</a:t>
              </a:r>
            </a:p>
          </p:txBody>
        </p:sp>
        <p:sp>
          <p:nvSpPr>
            <p:cNvPr id="67" name="TextBox 66"/>
            <p:cNvSpPr txBox="1"/>
            <p:nvPr userDrawn="1"/>
          </p:nvSpPr>
          <p:spPr>
            <a:xfrm>
              <a:off x="7109066" y="-437436"/>
              <a:ext cx="438671" cy="123111"/>
            </a:xfrm>
            <a:prstGeom prst="rect">
              <a:avLst/>
            </a:prstGeom>
            <a:noFill/>
          </p:spPr>
          <p:txBody>
            <a:bodyPr wrap="square" lIns="0" tIns="0" rIns="0" bIns="0" rtlCol="0">
              <a:spAutoFit/>
            </a:bodyPr>
            <a:lstStyle/>
            <a:p>
              <a:r>
                <a:rPr lang="en-GB" sz="800" dirty="0" smtClean="0">
                  <a:solidFill>
                    <a:srgbClr val="717171"/>
                  </a:solidFill>
                </a:rPr>
                <a:t>9.90cm</a:t>
              </a:r>
            </a:p>
          </p:txBody>
        </p:sp>
        <p:sp>
          <p:nvSpPr>
            <p:cNvPr id="68" name="TextBox 67"/>
            <p:cNvSpPr txBox="1"/>
            <p:nvPr userDrawn="1"/>
          </p:nvSpPr>
          <p:spPr>
            <a:xfrm>
              <a:off x="8081104" y="-437436"/>
              <a:ext cx="438671" cy="123111"/>
            </a:xfrm>
            <a:prstGeom prst="rect">
              <a:avLst/>
            </a:prstGeom>
            <a:noFill/>
          </p:spPr>
          <p:txBody>
            <a:bodyPr wrap="square" lIns="0" tIns="0" rIns="0" bIns="0" rtlCol="0">
              <a:spAutoFit/>
            </a:bodyPr>
            <a:lstStyle/>
            <a:p>
              <a:r>
                <a:rPr lang="en-GB" sz="800" dirty="0" smtClean="0">
                  <a:solidFill>
                    <a:srgbClr val="717171"/>
                  </a:solidFill>
                </a:rPr>
                <a:t>22.60cm</a:t>
              </a:r>
            </a:p>
          </p:txBody>
        </p:sp>
        <p:sp>
          <p:nvSpPr>
            <p:cNvPr id="69" name="TextBox 68"/>
            <p:cNvSpPr txBox="1"/>
            <p:nvPr userDrawn="1"/>
          </p:nvSpPr>
          <p:spPr>
            <a:xfrm>
              <a:off x="9053142" y="-437436"/>
              <a:ext cx="438671" cy="123111"/>
            </a:xfrm>
            <a:prstGeom prst="rect">
              <a:avLst/>
            </a:prstGeom>
            <a:noFill/>
          </p:spPr>
          <p:txBody>
            <a:bodyPr wrap="square" lIns="0" tIns="0" rIns="0" bIns="0" rtlCol="0">
              <a:spAutoFit/>
            </a:bodyPr>
            <a:lstStyle/>
            <a:p>
              <a:r>
                <a:rPr lang="en-GB" sz="800" dirty="0" smtClean="0">
                  <a:solidFill>
                    <a:srgbClr val="717171"/>
                  </a:solidFill>
                </a:rPr>
                <a:t>25.30cm</a:t>
              </a:r>
            </a:p>
          </p:txBody>
        </p:sp>
        <p:sp>
          <p:nvSpPr>
            <p:cNvPr id="70" name="TextBox 69"/>
            <p:cNvSpPr txBox="1"/>
            <p:nvPr userDrawn="1"/>
          </p:nvSpPr>
          <p:spPr>
            <a:xfrm>
              <a:off x="10025180" y="-437436"/>
              <a:ext cx="438671" cy="123111"/>
            </a:xfrm>
            <a:prstGeom prst="rect">
              <a:avLst/>
            </a:prstGeom>
            <a:noFill/>
          </p:spPr>
          <p:txBody>
            <a:bodyPr wrap="square" lIns="0" tIns="0" rIns="0" bIns="0" rtlCol="0">
              <a:spAutoFit/>
            </a:bodyPr>
            <a:lstStyle/>
            <a:p>
              <a:r>
                <a:rPr lang="en-GB" sz="800" dirty="0" smtClean="0">
                  <a:solidFill>
                    <a:srgbClr val="717171"/>
                  </a:solidFill>
                </a:rPr>
                <a:t>27.99cm</a:t>
              </a:r>
            </a:p>
          </p:txBody>
        </p:sp>
        <p:sp>
          <p:nvSpPr>
            <p:cNvPr id="71" name="TextBox 70"/>
            <p:cNvSpPr txBox="1"/>
            <p:nvPr userDrawn="1"/>
          </p:nvSpPr>
          <p:spPr>
            <a:xfrm>
              <a:off x="10997215" y="-437436"/>
              <a:ext cx="438671" cy="123111"/>
            </a:xfrm>
            <a:prstGeom prst="rect">
              <a:avLst/>
            </a:prstGeom>
            <a:noFill/>
          </p:spPr>
          <p:txBody>
            <a:bodyPr wrap="square" lIns="0" tIns="0" rIns="0" bIns="0" rtlCol="0">
              <a:spAutoFit/>
            </a:bodyPr>
            <a:lstStyle/>
            <a:p>
              <a:r>
                <a:rPr lang="en-GB" sz="800" dirty="0" smtClean="0">
                  <a:solidFill>
                    <a:srgbClr val="717171"/>
                  </a:solidFill>
                </a:rPr>
                <a:t>30.69cm</a:t>
              </a:r>
            </a:p>
          </p:txBody>
        </p:sp>
        <p:sp>
          <p:nvSpPr>
            <p:cNvPr id="72" name="TextBox 71"/>
            <p:cNvSpPr txBox="1"/>
            <p:nvPr userDrawn="1"/>
          </p:nvSpPr>
          <p:spPr>
            <a:xfrm>
              <a:off x="11461750" y="-437436"/>
              <a:ext cx="438671" cy="123111"/>
            </a:xfrm>
            <a:prstGeom prst="rect">
              <a:avLst/>
            </a:prstGeom>
            <a:noFill/>
          </p:spPr>
          <p:txBody>
            <a:bodyPr wrap="square" lIns="0" tIns="0" rIns="0" bIns="0" rtlCol="0">
              <a:spAutoFit/>
            </a:bodyPr>
            <a:lstStyle/>
            <a:p>
              <a:pPr algn="r"/>
              <a:r>
                <a:rPr lang="en-GB" sz="800" dirty="0" smtClean="0">
                  <a:solidFill>
                    <a:srgbClr val="717171"/>
                  </a:solidFill>
                </a:rPr>
                <a:t>32.85cm</a:t>
              </a:r>
            </a:p>
          </p:txBody>
        </p:sp>
        <p:sp>
          <p:nvSpPr>
            <p:cNvPr id="74" name="TextBox 73"/>
            <p:cNvSpPr txBox="1"/>
            <p:nvPr userDrawn="1"/>
          </p:nvSpPr>
          <p:spPr>
            <a:xfrm>
              <a:off x="10490780" y="-437436"/>
              <a:ext cx="438671" cy="123111"/>
            </a:xfrm>
            <a:prstGeom prst="rect">
              <a:avLst/>
            </a:prstGeom>
            <a:noFill/>
          </p:spPr>
          <p:txBody>
            <a:bodyPr wrap="square" lIns="0" tIns="0" rIns="0" bIns="0" rtlCol="0">
              <a:spAutoFit/>
            </a:bodyPr>
            <a:lstStyle/>
            <a:p>
              <a:pPr algn="r"/>
              <a:r>
                <a:rPr lang="en-GB" sz="800" dirty="0" smtClean="0">
                  <a:solidFill>
                    <a:srgbClr val="717171"/>
                  </a:solidFill>
                </a:rPr>
                <a:t>30.16cm</a:t>
              </a:r>
            </a:p>
          </p:txBody>
        </p:sp>
        <p:sp>
          <p:nvSpPr>
            <p:cNvPr id="75" name="TextBox 74"/>
            <p:cNvSpPr txBox="1"/>
            <p:nvPr userDrawn="1"/>
          </p:nvSpPr>
          <p:spPr>
            <a:xfrm>
              <a:off x="9519807" y="-437436"/>
              <a:ext cx="438671" cy="123111"/>
            </a:xfrm>
            <a:prstGeom prst="rect">
              <a:avLst/>
            </a:prstGeom>
            <a:noFill/>
          </p:spPr>
          <p:txBody>
            <a:bodyPr wrap="square" lIns="0" tIns="0" rIns="0" bIns="0" rtlCol="0">
              <a:spAutoFit/>
            </a:bodyPr>
            <a:lstStyle/>
            <a:p>
              <a:pPr algn="r"/>
              <a:r>
                <a:rPr lang="en-GB" sz="800" dirty="0" smtClean="0">
                  <a:solidFill>
                    <a:srgbClr val="717171"/>
                  </a:solidFill>
                </a:rPr>
                <a:t>27.46cm</a:t>
              </a:r>
            </a:p>
          </p:txBody>
        </p:sp>
        <p:sp>
          <p:nvSpPr>
            <p:cNvPr id="76" name="TextBox 75"/>
            <p:cNvSpPr txBox="1"/>
            <p:nvPr userDrawn="1"/>
          </p:nvSpPr>
          <p:spPr>
            <a:xfrm>
              <a:off x="8548834" y="-437436"/>
              <a:ext cx="438671" cy="123111"/>
            </a:xfrm>
            <a:prstGeom prst="rect">
              <a:avLst/>
            </a:prstGeom>
            <a:noFill/>
          </p:spPr>
          <p:txBody>
            <a:bodyPr wrap="square" lIns="0" tIns="0" rIns="0" bIns="0" rtlCol="0">
              <a:spAutoFit/>
            </a:bodyPr>
            <a:lstStyle/>
            <a:p>
              <a:pPr algn="r"/>
              <a:r>
                <a:rPr lang="en-GB" sz="800" dirty="0" smtClean="0">
                  <a:solidFill>
                    <a:srgbClr val="717171"/>
                  </a:solidFill>
                </a:rPr>
                <a:t>24.76cm</a:t>
              </a:r>
            </a:p>
          </p:txBody>
        </p:sp>
        <p:sp>
          <p:nvSpPr>
            <p:cNvPr id="77" name="TextBox 76"/>
            <p:cNvSpPr txBox="1"/>
            <p:nvPr userDrawn="1"/>
          </p:nvSpPr>
          <p:spPr>
            <a:xfrm>
              <a:off x="7577861" y="-437436"/>
              <a:ext cx="438671" cy="123111"/>
            </a:xfrm>
            <a:prstGeom prst="rect">
              <a:avLst/>
            </a:prstGeom>
            <a:noFill/>
          </p:spPr>
          <p:txBody>
            <a:bodyPr wrap="square" lIns="0" tIns="0" rIns="0" bIns="0" rtlCol="0">
              <a:spAutoFit/>
            </a:bodyPr>
            <a:lstStyle/>
            <a:p>
              <a:pPr algn="r"/>
              <a:r>
                <a:rPr lang="en-GB" sz="800" dirty="0" smtClean="0">
                  <a:solidFill>
                    <a:srgbClr val="717171"/>
                  </a:solidFill>
                </a:rPr>
                <a:t>22.07cm</a:t>
              </a:r>
            </a:p>
          </p:txBody>
        </p:sp>
        <p:sp>
          <p:nvSpPr>
            <p:cNvPr id="78" name="TextBox 77"/>
            <p:cNvSpPr txBox="1"/>
            <p:nvPr userDrawn="1"/>
          </p:nvSpPr>
          <p:spPr>
            <a:xfrm>
              <a:off x="6606888" y="-437436"/>
              <a:ext cx="438671" cy="123111"/>
            </a:xfrm>
            <a:prstGeom prst="rect">
              <a:avLst/>
            </a:prstGeom>
            <a:noFill/>
          </p:spPr>
          <p:txBody>
            <a:bodyPr wrap="square" lIns="0" tIns="0" rIns="0" bIns="0" rtlCol="0">
              <a:spAutoFit/>
            </a:bodyPr>
            <a:lstStyle/>
            <a:p>
              <a:pPr algn="r"/>
              <a:r>
                <a:rPr lang="en-GB" sz="800" dirty="0" smtClean="0">
                  <a:solidFill>
                    <a:srgbClr val="717171"/>
                  </a:solidFill>
                </a:rPr>
                <a:t>19.37cm</a:t>
              </a:r>
            </a:p>
          </p:txBody>
        </p:sp>
        <p:sp>
          <p:nvSpPr>
            <p:cNvPr id="79" name="TextBox 78"/>
            <p:cNvSpPr txBox="1"/>
            <p:nvPr userDrawn="1"/>
          </p:nvSpPr>
          <p:spPr>
            <a:xfrm>
              <a:off x="5635915" y="-437436"/>
              <a:ext cx="438671" cy="123111"/>
            </a:xfrm>
            <a:prstGeom prst="rect">
              <a:avLst/>
            </a:prstGeom>
            <a:noFill/>
          </p:spPr>
          <p:txBody>
            <a:bodyPr wrap="square" lIns="0" tIns="0" rIns="0" bIns="0" rtlCol="0">
              <a:spAutoFit/>
            </a:bodyPr>
            <a:lstStyle/>
            <a:p>
              <a:pPr algn="r"/>
              <a:r>
                <a:rPr lang="en-GB" sz="800" dirty="0" smtClean="0">
                  <a:solidFill>
                    <a:srgbClr val="717171"/>
                  </a:solidFill>
                </a:rPr>
                <a:t>16.67cm</a:t>
              </a:r>
            </a:p>
          </p:txBody>
        </p:sp>
        <p:sp>
          <p:nvSpPr>
            <p:cNvPr id="80" name="TextBox 79"/>
            <p:cNvSpPr txBox="1"/>
            <p:nvPr userDrawn="1"/>
          </p:nvSpPr>
          <p:spPr>
            <a:xfrm>
              <a:off x="4664942" y="-437436"/>
              <a:ext cx="438671" cy="123111"/>
            </a:xfrm>
            <a:prstGeom prst="rect">
              <a:avLst/>
            </a:prstGeom>
            <a:noFill/>
          </p:spPr>
          <p:txBody>
            <a:bodyPr wrap="square" lIns="0" tIns="0" rIns="0" bIns="0" rtlCol="0">
              <a:spAutoFit/>
            </a:bodyPr>
            <a:lstStyle/>
            <a:p>
              <a:pPr algn="r"/>
              <a:r>
                <a:rPr lang="en-GB" sz="800" dirty="0" smtClean="0">
                  <a:solidFill>
                    <a:srgbClr val="717171"/>
                  </a:solidFill>
                </a:rPr>
                <a:t>13.98cm</a:t>
              </a:r>
            </a:p>
          </p:txBody>
        </p:sp>
        <p:sp>
          <p:nvSpPr>
            <p:cNvPr id="81" name="TextBox 80"/>
            <p:cNvSpPr txBox="1"/>
            <p:nvPr userDrawn="1"/>
          </p:nvSpPr>
          <p:spPr>
            <a:xfrm>
              <a:off x="3693969" y="-437436"/>
              <a:ext cx="438671" cy="123111"/>
            </a:xfrm>
            <a:prstGeom prst="rect">
              <a:avLst/>
            </a:prstGeom>
            <a:noFill/>
          </p:spPr>
          <p:txBody>
            <a:bodyPr wrap="square" lIns="0" tIns="0" rIns="0" bIns="0" rtlCol="0">
              <a:spAutoFit/>
            </a:bodyPr>
            <a:lstStyle/>
            <a:p>
              <a:pPr algn="r"/>
              <a:r>
                <a:rPr lang="en-GB" sz="800" dirty="0" smtClean="0">
                  <a:solidFill>
                    <a:srgbClr val="717171"/>
                  </a:solidFill>
                </a:rPr>
                <a:t>11.28cm</a:t>
              </a:r>
            </a:p>
          </p:txBody>
        </p:sp>
        <p:sp>
          <p:nvSpPr>
            <p:cNvPr id="82" name="TextBox 81"/>
            <p:cNvSpPr txBox="1"/>
            <p:nvPr userDrawn="1"/>
          </p:nvSpPr>
          <p:spPr>
            <a:xfrm>
              <a:off x="2722996" y="-437436"/>
              <a:ext cx="438671" cy="123111"/>
            </a:xfrm>
            <a:prstGeom prst="rect">
              <a:avLst/>
            </a:prstGeom>
            <a:noFill/>
          </p:spPr>
          <p:txBody>
            <a:bodyPr wrap="square" lIns="0" tIns="0" rIns="0" bIns="0" rtlCol="0">
              <a:spAutoFit/>
            </a:bodyPr>
            <a:lstStyle/>
            <a:p>
              <a:pPr algn="r"/>
              <a:r>
                <a:rPr lang="en-GB" sz="800" dirty="0" smtClean="0">
                  <a:solidFill>
                    <a:srgbClr val="717171"/>
                  </a:solidFill>
                </a:rPr>
                <a:t>8.59cm</a:t>
              </a:r>
            </a:p>
          </p:txBody>
        </p:sp>
        <p:sp>
          <p:nvSpPr>
            <p:cNvPr id="83" name="TextBox 82"/>
            <p:cNvSpPr txBox="1"/>
            <p:nvPr userDrawn="1"/>
          </p:nvSpPr>
          <p:spPr>
            <a:xfrm>
              <a:off x="1752023" y="-437436"/>
              <a:ext cx="438671" cy="123111"/>
            </a:xfrm>
            <a:prstGeom prst="rect">
              <a:avLst/>
            </a:prstGeom>
            <a:noFill/>
          </p:spPr>
          <p:txBody>
            <a:bodyPr wrap="square" lIns="0" tIns="0" rIns="0" bIns="0" rtlCol="0">
              <a:spAutoFit/>
            </a:bodyPr>
            <a:lstStyle/>
            <a:p>
              <a:pPr algn="r"/>
              <a:r>
                <a:rPr lang="en-GB" sz="800" dirty="0" smtClean="0">
                  <a:solidFill>
                    <a:srgbClr val="717171"/>
                  </a:solidFill>
                </a:rPr>
                <a:t>5.89cm</a:t>
              </a:r>
            </a:p>
          </p:txBody>
        </p:sp>
        <p:sp>
          <p:nvSpPr>
            <p:cNvPr id="84" name="TextBox 83"/>
            <p:cNvSpPr txBox="1"/>
            <p:nvPr userDrawn="1"/>
          </p:nvSpPr>
          <p:spPr>
            <a:xfrm>
              <a:off x="781050" y="-437436"/>
              <a:ext cx="438671" cy="123111"/>
            </a:xfrm>
            <a:prstGeom prst="rect">
              <a:avLst/>
            </a:prstGeom>
            <a:noFill/>
          </p:spPr>
          <p:txBody>
            <a:bodyPr wrap="square" lIns="0" tIns="0" rIns="0" bIns="0" rtlCol="0">
              <a:spAutoFit/>
            </a:bodyPr>
            <a:lstStyle/>
            <a:p>
              <a:pPr algn="r"/>
              <a:r>
                <a:rPr lang="en-GB" sz="800" dirty="0" smtClean="0">
                  <a:solidFill>
                    <a:srgbClr val="717171"/>
                  </a:solidFill>
                </a:rPr>
                <a:t>3.19cm</a:t>
              </a:r>
            </a:p>
          </p:txBody>
        </p:sp>
        <p:cxnSp>
          <p:nvCxnSpPr>
            <p:cNvPr id="5" name="Straight Connector 4"/>
            <p:cNvCxnSpPr/>
            <p:nvPr userDrawn="1"/>
          </p:nvCxnSpPr>
          <p:spPr>
            <a:xfrm>
              <a:off x="360000"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6183391"/>
              <a:ext cx="833960" cy="123111"/>
            </a:xfrm>
            <a:prstGeom prst="rect">
              <a:avLst/>
            </a:prstGeom>
            <a:noFill/>
          </p:spPr>
          <p:txBody>
            <a:bodyPr wrap="square" lIns="0" tIns="0" rIns="0" bIns="0" rtlCol="0">
              <a:spAutoFit/>
            </a:bodyPr>
            <a:lstStyle/>
            <a:p>
              <a:pPr algn="r"/>
              <a:r>
                <a:rPr lang="en-GB" sz="800" dirty="0" smtClean="0">
                  <a:solidFill>
                    <a:srgbClr val="71717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smtClean="0">
                  <a:solidFill>
                    <a:srgbClr val="717171"/>
                  </a:solidFill>
                </a:rPr>
                <a:t>Content Top</a:t>
              </a:r>
            </a:p>
          </p:txBody>
        </p:sp>
        <p:sp>
          <p:nvSpPr>
            <p:cNvPr id="87" name="TextBox 86"/>
            <p:cNvSpPr txBox="1"/>
            <p:nvPr userDrawn="1"/>
          </p:nvSpPr>
          <p:spPr>
            <a:xfrm>
              <a:off x="-1143000" y="1198691"/>
              <a:ext cx="833960" cy="123111"/>
            </a:xfrm>
            <a:prstGeom prst="rect">
              <a:avLst/>
            </a:prstGeom>
            <a:noFill/>
          </p:spPr>
          <p:txBody>
            <a:bodyPr wrap="square" lIns="0" tIns="0" rIns="0" bIns="0" rtlCol="0">
              <a:spAutoFit/>
            </a:bodyPr>
            <a:lstStyle/>
            <a:p>
              <a:pPr algn="r"/>
              <a:r>
                <a:rPr lang="en-GB" sz="800" dirty="0" smtClean="0">
                  <a:solidFill>
                    <a:srgbClr val="717171"/>
                  </a:solidFill>
                </a:rPr>
                <a:t>Heading Baseline</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smtClean="0">
                  <a:solidFill>
                    <a:srgbClr val="717171"/>
                  </a:solidFill>
                </a:rPr>
                <a:t>Left Margin</a:t>
              </a:r>
            </a:p>
          </p:txBody>
        </p:sp>
        <p:sp>
          <p:nvSpPr>
            <p:cNvPr id="89" name="TextBox 88"/>
            <p:cNvSpPr txBox="1"/>
            <p:nvPr userDrawn="1"/>
          </p:nvSpPr>
          <p:spPr>
            <a:xfrm>
              <a:off x="11933758" y="-438330"/>
              <a:ext cx="639242" cy="123111"/>
            </a:xfrm>
            <a:prstGeom prst="rect">
              <a:avLst/>
            </a:prstGeom>
            <a:noFill/>
          </p:spPr>
          <p:txBody>
            <a:bodyPr wrap="square" lIns="0" tIns="0" rIns="0" bIns="0" rtlCol="0">
              <a:spAutoFit/>
            </a:bodyPr>
            <a:lstStyle/>
            <a:p>
              <a:r>
                <a:rPr lang="en-GB" sz="800" dirty="0" smtClean="0">
                  <a:solidFill>
                    <a:srgbClr val="717171"/>
                  </a:solidFill>
                </a:rPr>
                <a:t>Right Margin</a:t>
              </a:r>
            </a:p>
          </p:txBody>
        </p:sp>
      </p:grpSp>
      <p:sp>
        <p:nvSpPr>
          <p:cNvPr id="91" name="Title Placeholder 1"/>
          <p:cNvSpPr>
            <a:spLocks noGrp="1"/>
          </p:cNvSpPr>
          <p:nvPr>
            <p:ph type="title"/>
          </p:nvPr>
        </p:nvSpPr>
        <p:spPr>
          <a:xfrm>
            <a:off x="359999" y="430718"/>
            <a:ext cx="11466875" cy="704346"/>
          </a:xfrm>
          <a:prstGeom prst="rect">
            <a:avLst/>
          </a:prstGeom>
        </p:spPr>
        <p:txBody>
          <a:bodyPr vert="horz" lIns="0" tIns="0" rIns="0" bIns="0" rtlCol="0" anchor="t">
            <a:noAutofit/>
          </a:bodyPr>
          <a:lstStyle/>
          <a:p>
            <a:r>
              <a:rPr lang="es-ES" smtClean="0"/>
              <a:t>Haga clic para modificar el estilo de título del patrón</a:t>
            </a:r>
            <a:endParaRPr lang="en-GB" dirty="0"/>
          </a:p>
        </p:txBody>
      </p:sp>
      <p:sp>
        <p:nvSpPr>
          <p:cNvPr id="92" name="Text Placeholder 2"/>
          <p:cNvSpPr>
            <a:spLocks noGrp="1"/>
          </p:cNvSpPr>
          <p:nvPr>
            <p:ph type="body" idx="1"/>
          </p:nvPr>
        </p:nvSpPr>
        <p:spPr>
          <a:xfrm>
            <a:off x="359999" y="1708150"/>
            <a:ext cx="11466875" cy="4003675"/>
          </a:xfrm>
          <a:prstGeom prst="rect">
            <a:avLst/>
          </a:prstGeom>
        </p:spPr>
        <p:txBody>
          <a:bodyPr vert="horz" lIns="0" tIns="0" rIns="0" bIns="0" rtlCol="0">
            <a:no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GB" dirty="0"/>
          </a:p>
        </p:txBody>
      </p:sp>
      <p:sp>
        <p:nvSpPr>
          <p:cNvPr id="93" name="Slide Number Placeholder 5"/>
          <p:cNvSpPr>
            <a:spLocks noGrp="1"/>
          </p:cNvSpPr>
          <p:nvPr>
            <p:ph type="sldNum" sz="quarter" idx="4"/>
          </p:nvPr>
        </p:nvSpPr>
        <p:spPr>
          <a:xfrm>
            <a:off x="10856913" y="6394275"/>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solidFill>
                  <a:srgbClr val="717171"/>
                </a:solidFill>
              </a:rPr>
              <a:pPr/>
              <a:t>‹Nº›</a:t>
            </a:fld>
            <a:endParaRPr lang="en-GB" dirty="0">
              <a:solidFill>
                <a:srgbClr val="717171"/>
              </a:solidFill>
            </a:endParaRPr>
          </a:p>
        </p:txBody>
      </p:sp>
      <p:cxnSp>
        <p:nvCxnSpPr>
          <p:cNvPr id="90" name="Straight Connector 92"/>
          <p:cNvCxnSpPr/>
          <p:nvPr userDrawn="1"/>
        </p:nvCxnSpPr>
        <p:spPr>
          <a:xfrm>
            <a:off x="0" y="6121816"/>
            <a:ext cx="12204000" cy="0"/>
          </a:xfrm>
          <a:prstGeom prst="line">
            <a:avLst/>
          </a:prstGeom>
          <a:noFill/>
          <a:ln w="19050" cap="flat" cmpd="sng" algn="ctr">
            <a:gradFill>
              <a:gsLst>
                <a:gs pos="0">
                  <a:srgbClr val="F2DA64"/>
                </a:gs>
                <a:gs pos="18000">
                  <a:srgbClr val="A27700"/>
                </a:gs>
                <a:gs pos="71000">
                  <a:srgbClr val="D7B446"/>
                </a:gs>
                <a:gs pos="51000">
                  <a:srgbClr val="F2DA64"/>
                </a:gs>
                <a:gs pos="100000">
                  <a:srgbClr val="987000"/>
                </a:gs>
              </a:gsLst>
              <a:lin ang="0" scaled="0"/>
            </a:gradFill>
            <a:prstDash val="solid"/>
            <a:miter lim="800000"/>
          </a:ln>
          <a:effectLst/>
        </p:spPr>
      </p:cxnSp>
      <p:grpSp>
        <p:nvGrpSpPr>
          <p:cNvPr id="96" name="95 Grupo"/>
          <p:cNvGrpSpPr/>
          <p:nvPr userDrawn="1"/>
        </p:nvGrpSpPr>
        <p:grpSpPr>
          <a:xfrm>
            <a:off x="268222" y="6403843"/>
            <a:ext cx="2633468" cy="181107"/>
            <a:chOff x="700088" y="2075090"/>
            <a:chExt cx="7894637" cy="542925"/>
          </a:xfrm>
        </p:grpSpPr>
        <p:sp>
          <p:nvSpPr>
            <p:cNvPr id="98" name="Freeform 5"/>
            <p:cNvSpPr>
              <a:spLocks noEditPoints="1"/>
            </p:cNvSpPr>
            <p:nvPr userDrawn="1"/>
          </p:nvSpPr>
          <p:spPr bwMode="auto">
            <a:xfrm>
              <a:off x="1165225" y="2075090"/>
              <a:ext cx="500062" cy="542925"/>
            </a:xfrm>
            <a:custGeom>
              <a:avLst/>
              <a:gdLst>
                <a:gd name="T0" fmla="*/ 0 w 315"/>
                <a:gd name="T1" fmla="*/ 342 h 342"/>
                <a:gd name="T2" fmla="*/ 126 w 315"/>
                <a:gd name="T3" fmla="*/ 0 h 342"/>
                <a:gd name="T4" fmla="*/ 189 w 315"/>
                <a:gd name="T5" fmla="*/ 0 h 342"/>
                <a:gd name="T6" fmla="*/ 315 w 315"/>
                <a:gd name="T7" fmla="*/ 342 h 342"/>
                <a:gd name="T8" fmla="*/ 248 w 315"/>
                <a:gd name="T9" fmla="*/ 342 h 342"/>
                <a:gd name="T10" fmla="*/ 218 w 315"/>
                <a:gd name="T11" fmla="*/ 262 h 342"/>
                <a:gd name="T12" fmla="*/ 95 w 315"/>
                <a:gd name="T13" fmla="*/ 262 h 342"/>
                <a:gd name="T14" fmla="*/ 66 w 315"/>
                <a:gd name="T15" fmla="*/ 342 h 342"/>
                <a:gd name="T16" fmla="*/ 0 w 315"/>
                <a:gd name="T17" fmla="*/ 342 h 342"/>
                <a:gd name="T18" fmla="*/ 116 w 315"/>
                <a:gd name="T19" fmla="*/ 203 h 342"/>
                <a:gd name="T20" fmla="*/ 196 w 315"/>
                <a:gd name="T21" fmla="*/ 203 h 342"/>
                <a:gd name="T22" fmla="*/ 156 w 315"/>
                <a:gd name="T23" fmla="*/ 94 h 342"/>
                <a:gd name="T24" fmla="*/ 116 w 315"/>
                <a:gd name="T25" fmla="*/ 203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5" h="342">
                  <a:moveTo>
                    <a:pt x="0" y="342"/>
                  </a:moveTo>
                  <a:lnTo>
                    <a:pt x="126" y="0"/>
                  </a:lnTo>
                  <a:lnTo>
                    <a:pt x="189" y="0"/>
                  </a:lnTo>
                  <a:lnTo>
                    <a:pt x="315" y="342"/>
                  </a:lnTo>
                  <a:lnTo>
                    <a:pt x="248" y="342"/>
                  </a:lnTo>
                  <a:lnTo>
                    <a:pt x="218" y="262"/>
                  </a:lnTo>
                  <a:lnTo>
                    <a:pt x="95" y="262"/>
                  </a:lnTo>
                  <a:lnTo>
                    <a:pt x="66" y="342"/>
                  </a:lnTo>
                  <a:lnTo>
                    <a:pt x="0" y="342"/>
                  </a:lnTo>
                  <a:close/>
                  <a:moveTo>
                    <a:pt x="116" y="203"/>
                  </a:moveTo>
                  <a:lnTo>
                    <a:pt x="196" y="203"/>
                  </a:lnTo>
                  <a:lnTo>
                    <a:pt x="156" y="94"/>
                  </a:lnTo>
                  <a:lnTo>
                    <a:pt x="116" y="2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solidFill>
                  <a:srgbClr val="717171"/>
                </a:solidFill>
              </a:endParaRPr>
            </a:p>
          </p:txBody>
        </p:sp>
        <p:sp>
          <p:nvSpPr>
            <p:cNvPr id="99" name="Freeform 6"/>
            <p:cNvSpPr>
              <a:spLocks noEditPoints="1"/>
            </p:cNvSpPr>
            <p:nvPr userDrawn="1"/>
          </p:nvSpPr>
          <p:spPr bwMode="auto">
            <a:xfrm>
              <a:off x="2571750" y="2075090"/>
              <a:ext cx="498475" cy="542925"/>
            </a:xfrm>
            <a:custGeom>
              <a:avLst/>
              <a:gdLst>
                <a:gd name="T0" fmla="*/ 0 w 314"/>
                <a:gd name="T1" fmla="*/ 342 h 342"/>
                <a:gd name="T2" fmla="*/ 125 w 314"/>
                <a:gd name="T3" fmla="*/ 0 h 342"/>
                <a:gd name="T4" fmla="*/ 189 w 314"/>
                <a:gd name="T5" fmla="*/ 0 h 342"/>
                <a:gd name="T6" fmla="*/ 314 w 314"/>
                <a:gd name="T7" fmla="*/ 342 h 342"/>
                <a:gd name="T8" fmla="*/ 248 w 314"/>
                <a:gd name="T9" fmla="*/ 342 h 342"/>
                <a:gd name="T10" fmla="*/ 218 w 314"/>
                <a:gd name="T11" fmla="*/ 262 h 342"/>
                <a:gd name="T12" fmla="*/ 95 w 314"/>
                <a:gd name="T13" fmla="*/ 262 h 342"/>
                <a:gd name="T14" fmla="*/ 66 w 314"/>
                <a:gd name="T15" fmla="*/ 342 h 342"/>
                <a:gd name="T16" fmla="*/ 0 w 314"/>
                <a:gd name="T17" fmla="*/ 342 h 342"/>
                <a:gd name="T18" fmla="*/ 116 w 314"/>
                <a:gd name="T19" fmla="*/ 203 h 342"/>
                <a:gd name="T20" fmla="*/ 196 w 314"/>
                <a:gd name="T21" fmla="*/ 203 h 342"/>
                <a:gd name="T22" fmla="*/ 156 w 314"/>
                <a:gd name="T23" fmla="*/ 94 h 342"/>
                <a:gd name="T24" fmla="*/ 116 w 314"/>
                <a:gd name="T25" fmla="*/ 203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342">
                  <a:moveTo>
                    <a:pt x="0" y="342"/>
                  </a:moveTo>
                  <a:lnTo>
                    <a:pt x="125" y="0"/>
                  </a:lnTo>
                  <a:lnTo>
                    <a:pt x="189" y="0"/>
                  </a:lnTo>
                  <a:lnTo>
                    <a:pt x="314" y="342"/>
                  </a:lnTo>
                  <a:lnTo>
                    <a:pt x="248" y="342"/>
                  </a:lnTo>
                  <a:lnTo>
                    <a:pt x="218" y="262"/>
                  </a:lnTo>
                  <a:lnTo>
                    <a:pt x="95" y="262"/>
                  </a:lnTo>
                  <a:lnTo>
                    <a:pt x="66" y="342"/>
                  </a:lnTo>
                  <a:lnTo>
                    <a:pt x="0" y="342"/>
                  </a:lnTo>
                  <a:close/>
                  <a:moveTo>
                    <a:pt x="116" y="203"/>
                  </a:moveTo>
                  <a:lnTo>
                    <a:pt x="196" y="203"/>
                  </a:lnTo>
                  <a:lnTo>
                    <a:pt x="156" y="94"/>
                  </a:lnTo>
                  <a:lnTo>
                    <a:pt x="116" y="2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solidFill>
                  <a:srgbClr val="717171"/>
                </a:solidFill>
              </a:endParaRPr>
            </a:p>
          </p:txBody>
        </p:sp>
        <p:sp>
          <p:nvSpPr>
            <p:cNvPr id="100" name="Freeform 7"/>
            <p:cNvSpPr>
              <a:spLocks/>
            </p:cNvSpPr>
            <p:nvPr userDrawn="1"/>
          </p:nvSpPr>
          <p:spPr bwMode="auto">
            <a:xfrm>
              <a:off x="1712913" y="2075090"/>
              <a:ext cx="461962" cy="542925"/>
            </a:xfrm>
            <a:custGeom>
              <a:avLst/>
              <a:gdLst>
                <a:gd name="T0" fmla="*/ 0 w 291"/>
                <a:gd name="T1" fmla="*/ 0 h 342"/>
                <a:gd name="T2" fmla="*/ 50 w 291"/>
                <a:gd name="T3" fmla="*/ 0 h 342"/>
                <a:gd name="T4" fmla="*/ 225 w 291"/>
                <a:gd name="T5" fmla="*/ 217 h 342"/>
                <a:gd name="T6" fmla="*/ 225 w 291"/>
                <a:gd name="T7" fmla="*/ 0 h 342"/>
                <a:gd name="T8" fmla="*/ 291 w 291"/>
                <a:gd name="T9" fmla="*/ 0 h 342"/>
                <a:gd name="T10" fmla="*/ 291 w 291"/>
                <a:gd name="T11" fmla="*/ 342 h 342"/>
                <a:gd name="T12" fmla="*/ 246 w 291"/>
                <a:gd name="T13" fmla="*/ 342 h 342"/>
                <a:gd name="T14" fmla="*/ 66 w 291"/>
                <a:gd name="T15" fmla="*/ 120 h 342"/>
                <a:gd name="T16" fmla="*/ 66 w 291"/>
                <a:gd name="T17" fmla="*/ 342 h 342"/>
                <a:gd name="T18" fmla="*/ 0 w 291"/>
                <a:gd name="T19" fmla="*/ 342 h 342"/>
                <a:gd name="T20" fmla="*/ 0 w 291"/>
                <a:gd name="T21"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1" h="342">
                  <a:moveTo>
                    <a:pt x="0" y="0"/>
                  </a:moveTo>
                  <a:lnTo>
                    <a:pt x="50" y="0"/>
                  </a:lnTo>
                  <a:lnTo>
                    <a:pt x="225" y="217"/>
                  </a:lnTo>
                  <a:lnTo>
                    <a:pt x="225" y="0"/>
                  </a:lnTo>
                  <a:lnTo>
                    <a:pt x="291" y="0"/>
                  </a:lnTo>
                  <a:lnTo>
                    <a:pt x="291" y="342"/>
                  </a:lnTo>
                  <a:lnTo>
                    <a:pt x="246" y="342"/>
                  </a:lnTo>
                  <a:lnTo>
                    <a:pt x="66" y="120"/>
                  </a:lnTo>
                  <a:lnTo>
                    <a:pt x="66" y="342"/>
                  </a:lnTo>
                  <a:lnTo>
                    <a:pt x="0" y="34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solidFill>
                  <a:srgbClr val="717171"/>
                </a:solidFill>
              </a:endParaRPr>
            </a:p>
          </p:txBody>
        </p:sp>
        <p:sp>
          <p:nvSpPr>
            <p:cNvPr id="101" name="Freeform 8"/>
            <p:cNvSpPr>
              <a:spLocks/>
            </p:cNvSpPr>
            <p:nvPr userDrawn="1"/>
          </p:nvSpPr>
          <p:spPr bwMode="auto">
            <a:xfrm>
              <a:off x="2238375" y="2075090"/>
              <a:ext cx="390525" cy="542925"/>
            </a:xfrm>
            <a:custGeom>
              <a:avLst/>
              <a:gdLst>
                <a:gd name="T0" fmla="*/ 246 w 246"/>
                <a:gd name="T1" fmla="*/ 0 h 342"/>
                <a:gd name="T2" fmla="*/ 246 w 246"/>
                <a:gd name="T3" fmla="*/ 59 h 342"/>
                <a:gd name="T4" fmla="*/ 156 w 246"/>
                <a:gd name="T5" fmla="*/ 59 h 342"/>
                <a:gd name="T6" fmla="*/ 156 w 246"/>
                <a:gd name="T7" fmla="*/ 342 h 342"/>
                <a:gd name="T8" fmla="*/ 90 w 246"/>
                <a:gd name="T9" fmla="*/ 342 h 342"/>
                <a:gd name="T10" fmla="*/ 90 w 246"/>
                <a:gd name="T11" fmla="*/ 59 h 342"/>
                <a:gd name="T12" fmla="*/ 0 w 246"/>
                <a:gd name="T13" fmla="*/ 59 h 342"/>
                <a:gd name="T14" fmla="*/ 0 w 246"/>
                <a:gd name="T15" fmla="*/ 0 h 342"/>
                <a:gd name="T16" fmla="*/ 246 w 246"/>
                <a:gd name="T17" fmla="*/ 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42">
                  <a:moveTo>
                    <a:pt x="246" y="0"/>
                  </a:moveTo>
                  <a:lnTo>
                    <a:pt x="246" y="59"/>
                  </a:lnTo>
                  <a:lnTo>
                    <a:pt x="156" y="59"/>
                  </a:lnTo>
                  <a:lnTo>
                    <a:pt x="156" y="342"/>
                  </a:lnTo>
                  <a:lnTo>
                    <a:pt x="90" y="342"/>
                  </a:lnTo>
                  <a:lnTo>
                    <a:pt x="90" y="59"/>
                  </a:lnTo>
                  <a:lnTo>
                    <a:pt x="0" y="59"/>
                  </a:lnTo>
                  <a:lnTo>
                    <a:pt x="0" y="0"/>
                  </a:lnTo>
                  <a:lnTo>
                    <a:pt x="24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solidFill>
                  <a:srgbClr val="717171"/>
                </a:solidFill>
              </a:endParaRPr>
            </a:p>
          </p:txBody>
        </p:sp>
        <p:sp>
          <p:nvSpPr>
            <p:cNvPr id="102" name="Freeform 9"/>
            <p:cNvSpPr>
              <a:spLocks noEditPoints="1"/>
            </p:cNvSpPr>
            <p:nvPr userDrawn="1"/>
          </p:nvSpPr>
          <p:spPr bwMode="auto">
            <a:xfrm>
              <a:off x="3119438" y="2075090"/>
              <a:ext cx="461962" cy="542925"/>
            </a:xfrm>
            <a:custGeom>
              <a:avLst/>
              <a:gdLst>
                <a:gd name="T0" fmla="*/ 123 w 123"/>
                <a:gd name="T1" fmla="*/ 145 h 145"/>
                <a:gd name="T2" fmla="*/ 78 w 123"/>
                <a:gd name="T3" fmla="*/ 82 h 145"/>
                <a:gd name="T4" fmla="*/ 92 w 123"/>
                <a:gd name="T5" fmla="*/ 73 h 145"/>
                <a:gd name="T6" fmla="*/ 103 w 123"/>
                <a:gd name="T7" fmla="*/ 43 h 145"/>
                <a:gd name="T8" fmla="*/ 92 w 123"/>
                <a:gd name="T9" fmla="*/ 13 h 145"/>
                <a:gd name="T10" fmla="*/ 54 w 123"/>
                <a:gd name="T11" fmla="*/ 0 h 145"/>
                <a:gd name="T12" fmla="*/ 0 w 123"/>
                <a:gd name="T13" fmla="*/ 0 h 145"/>
                <a:gd name="T14" fmla="*/ 0 w 123"/>
                <a:gd name="T15" fmla="*/ 145 h 145"/>
                <a:gd name="T16" fmla="*/ 28 w 123"/>
                <a:gd name="T17" fmla="*/ 145 h 145"/>
                <a:gd name="T18" fmla="*/ 28 w 123"/>
                <a:gd name="T19" fmla="*/ 86 h 145"/>
                <a:gd name="T20" fmla="*/ 51 w 123"/>
                <a:gd name="T21" fmla="*/ 86 h 145"/>
                <a:gd name="T22" fmla="*/ 93 w 123"/>
                <a:gd name="T23" fmla="*/ 145 h 145"/>
                <a:gd name="T24" fmla="*/ 123 w 123"/>
                <a:gd name="T25" fmla="*/ 145 h 145"/>
                <a:gd name="T26" fmla="*/ 28 w 123"/>
                <a:gd name="T27" fmla="*/ 25 h 145"/>
                <a:gd name="T28" fmla="*/ 53 w 123"/>
                <a:gd name="T29" fmla="*/ 25 h 145"/>
                <a:gd name="T30" fmla="*/ 71 w 123"/>
                <a:gd name="T31" fmla="*/ 31 h 145"/>
                <a:gd name="T32" fmla="*/ 75 w 123"/>
                <a:gd name="T33" fmla="*/ 43 h 145"/>
                <a:gd name="T34" fmla="*/ 71 w 123"/>
                <a:gd name="T35" fmla="*/ 55 h 145"/>
                <a:gd name="T36" fmla="*/ 53 w 123"/>
                <a:gd name="T37" fmla="*/ 61 h 145"/>
                <a:gd name="T38" fmla="*/ 28 w 123"/>
                <a:gd name="T39" fmla="*/ 61 h 145"/>
                <a:gd name="T40" fmla="*/ 28 w 123"/>
                <a:gd name="T41" fmla="*/ 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 h="145">
                  <a:moveTo>
                    <a:pt x="123" y="145"/>
                  </a:moveTo>
                  <a:cubicBezTo>
                    <a:pt x="78" y="82"/>
                    <a:pt x="78" y="82"/>
                    <a:pt x="78" y="82"/>
                  </a:cubicBezTo>
                  <a:cubicBezTo>
                    <a:pt x="84" y="80"/>
                    <a:pt x="88" y="77"/>
                    <a:pt x="92" y="73"/>
                  </a:cubicBezTo>
                  <a:cubicBezTo>
                    <a:pt x="99" y="66"/>
                    <a:pt x="103" y="55"/>
                    <a:pt x="103" y="43"/>
                  </a:cubicBezTo>
                  <a:cubicBezTo>
                    <a:pt x="103" y="32"/>
                    <a:pt x="99" y="21"/>
                    <a:pt x="92" y="13"/>
                  </a:cubicBezTo>
                  <a:cubicBezTo>
                    <a:pt x="84" y="5"/>
                    <a:pt x="73" y="0"/>
                    <a:pt x="54" y="0"/>
                  </a:cubicBezTo>
                  <a:cubicBezTo>
                    <a:pt x="0" y="0"/>
                    <a:pt x="0" y="0"/>
                    <a:pt x="0" y="0"/>
                  </a:cubicBezTo>
                  <a:cubicBezTo>
                    <a:pt x="0" y="145"/>
                    <a:pt x="0" y="145"/>
                    <a:pt x="0" y="145"/>
                  </a:cubicBezTo>
                  <a:cubicBezTo>
                    <a:pt x="28" y="145"/>
                    <a:pt x="28" y="145"/>
                    <a:pt x="28" y="145"/>
                  </a:cubicBezTo>
                  <a:cubicBezTo>
                    <a:pt x="28" y="86"/>
                    <a:pt x="28" y="86"/>
                    <a:pt x="28" y="86"/>
                  </a:cubicBezTo>
                  <a:cubicBezTo>
                    <a:pt x="51" y="86"/>
                    <a:pt x="51" y="86"/>
                    <a:pt x="51" y="86"/>
                  </a:cubicBezTo>
                  <a:cubicBezTo>
                    <a:pt x="93" y="145"/>
                    <a:pt x="93" y="145"/>
                    <a:pt x="93" y="145"/>
                  </a:cubicBezTo>
                  <a:lnTo>
                    <a:pt x="123" y="145"/>
                  </a:lnTo>
                  <a:close/>
                  <a:moveTo>
                    <a:pt x="28" y="25"/>
                  </a:moveTo>
                  <a:cubicBezTo>
                    <a:pt x="53" y="25"/>
                    <a:pt x="53" y="25"/>
                    <a:pt x="53" y="25"/>
                  </a:cubicBezTo>
                  <a:cubicBezTo>
                    <a:pt x="63" y="25"/>
                    <a:pt x="67" y="27"/>
                    <a:pt x="71" y="31"/>
                  </a:cubicBezTo>
                  <a:cubicBezTo>
                    <a:pt x="74" y="34"/>
                    <a:pt x="75" y="38"/>
                    <a:pt x="75" y="43"/>
                  </a:cubicBezTo>
                  <a:cubicBezTo>
                    <a:pt x="75" y="48"/>
                    <a:pt x="74" y="52"/>
                    <a:pt x="71" y="55"/>
                  </a:cubicBezTo>
                  <a:cubicBezTo>
                    <a:pt x="67" y="59"/>
                    <a:pt x="63" y="61"/>
                    <a:pt x="53" y="61"/>
                  </a:cubicBezTo>
                  <a:cubicBezTo>
                    <a:pt x="28" y="61"/>
                    <a:pt x="28" y="61"/>
                    <a:pt x="28" y="61"/>
                  </a:cubicBezTo>
                  <a:lnTo>
                    <a:pt x="28"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solidFill>
                  <a:srgbClr val="717171"/>
                </a:solidFill>
              </a:endParaRPr>
            </a:p>
          </p:txBody>
        </p:sp>
        <p:sp>
          <p:nvSpPr>
            <p:cNvPr id="103" name="Freeform 10"/>
            <p:cNvSpPr>
              <a:spLocks/>
            </p:cNvSpPr>
            <p:nvPr userDrawn="1"/>
          </p:nvSpPr>
          <p:spPr bwMode="auto">
            <a:xfrm>
              <a:off x="831850" y="2075090"/>
              <a:ext cx="307975" cy="542925"/>
            </a:xfrm>
            <a:custGeom>
              <a:avLst/>
              <a:gdLst>
                <a:gd name="T0" fmla="*/ 194 w 194"/>
                <a:gd name="T1" fmla="*/ 0 h 342"/>
                <a:gd name="T2" fmla="*/ 123 w 194"/>
                <a:gd name="T3" fmla="*/ 0 h 342"/>
                <a:gd name="T4" fmla="*/ 0 w 194"/>
                <a:gd name="T5" fmla="*/ 172 h 342"/>
                <a:gd name="T6" fmla="*/ 123 w 194"/>
                <a:gd name="T7" fmla="*/ 342 h 342"/>
                <a:gd name="T8" fmla="*/ 194 w 194"/>
                <a:gd name="T9" fmla="*/ 342 h 342"/>
                <a:gd name="T10" fmla="*/ 73 w 194"/>
                <a:gd name="T11" fmla="*/ 172 h 342"/>
                <a:gd name="T12" fmla="*/ 194 w 194"/>
                <a:gd name="T13" fmla="*/ 0 h 342"/>
              </a:gdLst>
              <a:ahLst/>
              <a:cxnLst>
                <a:cxn ang="0">
                  <a:pos x="T0" y="T1"/>
                </a:cxn>
                <a:cxn ang="0">
                  <a:pos x="T2" y="T3"/>
                </a:cxn>
                <a:cxn ang="0">
                  <a:pos x="T4" y="T5"/>
                </a:cxn>
                <a:cxn ang="0">
                  <a:pos x="T6" y="T7"/>
                </a:cxn>
                <a:cxn ang="0">
                  <a:pos x="T8" y="T9"/>
                </a:cxn>
                <a:cxn ang="0">
                  <a:pos x="T10" y="T11"/>
                </a:cxn>
                <a:cxn ang="0">
                  <a:pos x="T12" y="T13"/>
                </a:cxn>
              </a:cxnLst>
              <a:rect l="0" t="0" r="r" b="b"/>
              <a:pathLst>
                <a:path w="194" h="342">
                  <a:moveTo>
                    <a:pt x="194" y="0"/>
                  </a:moveTo>
                  <a:lnTo>
                    <a:pt x="123" y="0"/>
                  </a:lnTo>
                  <a:lnTo>
                    <a:pt x="0" y="172"/>
                  </a:lnTo>
                  <a:lnTo>
                    <a:pt x="123" y="342"/>
                  </a:lnTo>
                  <a:lnTo>
                    <a:pt x="194" y="342"/>
                  </a:lnTo>
                  <a:lnTo>
                    <a:pt x="73" y="172"/>
                  </a:lnTo>
                  <a:lnTo>
                    <a:pt x="19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solidFill>
                  <a:srgbClr val="717171"/>
                </a:solidFill>
              </a:endParaRPr>
            </a:p>
          </p:txBody>
        </p:sp>
        <p:sp>
          <p:nvSpPr>
            <p:cNvPr id="104" name="Freeform 13"/>
            <p:cNvSpPr>
              <a:spLocks/>
            </p:cNvSpPr>
            <p:nvPr userDrawn="1"/>
          </p:nvSpPr>
          <p:spPr bwMode="auto">
            <a:xfrm>
              <a:off x="5522913" y="2075090"/>
              <a:ext cx="315912" cy="542925"/>
            </a:xfrm>
            <a:custGeom>
              <a:avLst/>
              <a:gdLst>
                <a:gd name="T0" fmla="*/ 48 w 199"/>
                <a:gd name="T1" fmla="*/ 295 h 342"/>
                <a:gd name="T2" fmla="*/ 199 w 199"/>
                <a:gd name="T3" fmla="*/ 295 h 342"/>
                <a:gd name="T4" fmla="*/ 199 w 199"/>
                <a:gd name="T5" fmla="*/ 342 h 342"/>
                <a:gd name="T6" fmla="*/ 0 w 199"/>
                <a:gd name="T7" fmla="*/ 342 h 342"/>
                <a:gd name="T8" fmla="*/ 0 w 199"/>
                <a:gd name="T9" fmla="*/ 0 h 342"/>
                <a:gd name="T10" fmla="*/ 48 w 199"/>
                <a:gd name="T11" fmla="*/ 0 h 342"/>
                <a:gd name="T12" fmla="*/ 48 w 199"/>
                <a:gd name="T13" fmla="*/ 295 h 342"/>
              </a:gdLst>
              <a:ahLst/>
              <a:cxnLst>
                <a:cxn ang="0">
                  <a:pos x="T0" y="T1"/>
                </a:cxn>
                <a:cxn ang="0">
                  <a:pos x="T2" y="T3"/>
                </a:cxn>
                <a:cxn ang="0">
                  <a:pos x="T4" y="T5"/>
                </a:cxn>
                <a:cxn ang="0">
                  <a:pos x="T6" y="T7"/>
                </a:cxn>
                <a:cxn ang="0">
                  <a:pos x="T8" y="T9"/>
                </a:cxn>
                <a:cxn ang="0">
                  <a:pos x="T10" y="T11"/>
                </a:cxn>
                <a:cxn ang="0">
                  <a:pos x="T12" y="T13"/>
                </a:cxn>
              </a:cxnLst>
              <a:rect l="0" t="0" r="r" b="b"/>
              <a:pathLst>
                <a:path w="199" h="342">
                  <a:moveTo>
                    <a:pt x="48" y="295"/>
                  </a:moveTo>
                  <a:lnTo>
                    <a:pt x="199" y="295"/>
                  </a:lnTo>
                  <a:lnTo>
                    <a:pt x="199" y="342"/>
                  </a:lnTo>
                  <a:lnTo>
                    <a:pt x="0" y="342"/>
                  </a:lnTo>
                  <a:lnTo>
                    <a:pt x="0" y="0"/>
                  </a:lnTo>
                  <a:lnTo>
                    <a:pt x="48" y="0"/>
                  </a:lnTo>
                  <a:lnTo>
                    <a:pt x="48" y="295"/>
                  </a:lnTo>
                  <a:close/>
                </a:path>
              </a:pathLst>
            </a:custGeom>
            <a:solidFill>
              <a:srgbClr val="92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solidFill>
                  <a:srgbClr val="717171"/>
                </a:solidFill>
              </a:endParaRPr>
            </a:p>
          </p:txBody>
        </p:sp>
        <p:sp>
          <p:nvSpPr>
            <p:cNvPr id="105" name="Freeform 14"/>
            <p:cNvSpPr>
              <a:spLocks noEditPoints="1"/>
            </p:cNvSpPr>
            <p:nvPr userDrawn="1"/>
          </p:nvSpPr>
          <p:spPr bwMode="auto">
            <a:xfrm>
              <a:off x="5921375" y="2075090"/>
              <a:ext cx="457200" cy="542925"/>
            </a:xfrm>
            <a:custGeom>
              <a:avLst/>
              <a:gdLst>
                <a:gd name="T0" fmla="*/ 0 w 122"/>
                <a:gd name="T1" fmla="*/ 145 h 145"/>
                <a:gd name="T2" fmla="*/ 0 w 122"/>
                <a:gd name="T3" fmla="*/ 0 h 145"/>
                <a:gd name="T4" fmla="*/ 43 w 122"/>
                <a:gd name="T5" fmla="*/ 0 h 145"/>
                <a:gd name="T6" fmla="*/ 93 w 122"/>
                <a:gd name="T7" fmla="*/ 14 h 145"/>
                <a:gd name="T8" fmla="*/ 122 w 122"/>
                <a:gd name="T9" fmla="*/ 72 h 145"/>
                <a:gd name="T10" fmla="*/ 93 w 122"/>
                <a:gd name="T11" fmla="*/ 131 h 145"/>
                <a:gd name="T12" fmla="*/ 43 w 122"/>
                <a:gd name="T13" fmla="*/ 145 h 145"/>
                <a:gd name="T14" fmla="*/ 0 w 122"/>
                <a:gd name="T15" fmla="*/ 145 h 145"/>
                <a:gd name="T16" fmla="*/ 83 w 122"/>
                <a:gd name="T17" fmla="*/ 32 h 145"/>
                <a:gd name="T18" fmla="*/ 42 w 122"/>
                <a:gd name="T19" fmla="*/ 20 h 145"/>
                <a:gd name="T20" fmla="*/ 20 w 122"/>
                <a:gd name="T21" fmla="*/ 20 h 145"/>
                <a:gd name="T22" fmla="*/ 20 w 122"/>
                <a:gd name="T23" fmla="*/ 125 h 145"/>
                <a:gd name="T24" fmla="*/ 42 w 122"/>
                <a:gd name="T25" fmla="*/ 125 h 145"/>
                <a:gd name="T26" fmla="*/ 83 w 122"/>
                <a:gd name="T27" fmla="*/ 113 h 145"/>
                <a:gd name="T28" fmla="*/ 101 w 122"/>
                <a:gd name="T29" fmla="*/ 72 h 145"/>
                <a:gd name="T30" fmla="*/ 83 w 122"/>
                <a:gd name="T31" fmla="*/ 3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45">
                  <a:moveTo>
                    <a:pt x="0" y="145"/>
                  </a:moveTo>
                  <a:cubicBezTo>
                    <a:pt x="0" y="0"/>
                    <a:pt x="0" y="0"/>
                    <a:pt x="0" y="0"/>
                  </a:cubicBezTo>
                  <a:cubicBezTo>
                    <a:pt x="43" y="0"/>
                    <a:pt x="43" y="0"/>
                    <a:pt x="43" y="0"/>
                  </a:cubicBezTo>
                  <a:cubicBezTo>
                    <a:pt x="66" y="0"/>
                    <a:pt x="81" y="5"/>
                    <a:pt x="93" y="14"/>
                  </a:cubicBezTo>
                  <a:cubicBezTo>
                    <a:pt x="110" y="27"/>
                    <a:pt x="122" y="48"/>
                    <a:pt x="122" y="72"/>
                  </a:cubicBezTo>
                  <a:cubicBezTo>
                    <a:pt x="122" y="96"/>
                    <a:pt x="111" y="118"/>
                    <a:pt x="93" y="131"/>
                  </a:cubicBezTo>
                  <a:cubicBezTo>
                    <a:pt x="81" y="140"/>
                    <a:pt x="66" y="145"/>
                    <a:pt x="43" y="145"/>
                  </a:cubicBezTo>
                  <a:lnTo>
                    <a:pt x="0" y="145"/>
                  </a:lnTo>
                  <a:close/>
                  <a:moveTo>
                    <a:pt x="83" y="32"/>
                  </a:moveTo>
                  <a:cubicBezTo>
                    <a:pt x="74" y="24"/>
                    <a:pt x="62" y="20"/>
                    <a:pt x="42" y="20"/>
                  </a:cubicBezTo>
                  <a:cubicBezTo>
                    <a:pt x="20" y="20"/>
                    <a:pt x="20" y="20"/>
                    <a:pt x="20" y="20"/>
                  </a:cubicBezTo>
                  <a:cubicBezTo>
                    <a:pt x="20" y="125"/>
                    <a:pt x="20" y="125"/>
                    <a:pt x="20" y="125"/>
                  </a:cubicBezTo>
                  <a:cubicBezTo>
                    <a:pt x="42" y="125"/>
                    <a:pt x="42" y="125"/>
                    <a:pt x="42" y="125"/>
                  </a:cubicBezTo>
                  <a:cubicBezTo>
                    <a:pt x="62" y="125"/>
                    <a:pt x="74" y="121"/>
                    <a:pt x="83" y="113"/>
                  </a:cubicBezTo>
                  <a:cubicBezTo>
                    <a:pt x="94" y="103"/>
                    <a:pt x="101" y="88"/>
                    <a:pt x="101" y="72"/>
                  </a:cubicBezTo>
                  <a:cubicBezTo>
                    <a:pt x="101" y="56"/>
                    <a:pt x="94" y="42"/>
                    <a:pt x="83" y="32"/>
                  </a:cubicBezTo>
                </a:path>
              </a:pathLst>
            </a:custGeom>
            <a:solidFill>
              <a:srgbClr val="92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solidFill>
                  <a:srgbClr val="717171"/>
                </a:solidFill>
              </a:endParaRPr>
            </a:p>
          </p:txBody>
        </p:sp>
        <p:sp>
          <p:nvSpPr>
            <p:cNvPr id="106" name="Freeform 15"/>
            <p:cNvSpPr>
              <a:spLocks noEditPoints="1"/>
            </p:cNvSpPr>
            <p:nvPr userDrawn="1"/>
          </p:nvSpPr>
          <p:spPr bwMode="auto">
            <a:xfrm>
              <a:off x="6775450" y="2075090"/>
              <a:ext cx="503237" cy="542925"/>
            </a:xfrm>
            <a:custGeom>
              <a:avLst/>
              <a:gdLst>
                <a:gd name="T0" fmla="*/ 232 w 317"/>
                <a:gd name="T1" fmla="*/ 253 h 342"/>
                <a:gd name="T2" fmla="*/ 88 w 317"/>
                <a:gd name="T3" fmla="*/ 253 h 342"/>
                <a:gd name="T4" fmla="*/ 52 w 317"/>
                <a:gd name="T5" fmla="*/ 342 h 342"/>
                <a:gd name="T6" fmla="*/ 0 w 317"/>
                <a:gd name="T7" fmla="*/ 342 h 342"/>
                <a:gd name="T8" fmla="*/ 142 w 317"/>
                <a:gd name="T9" fmla="*/ 0 h 342"/>
                <a:gd name="T10" fmla="*/ 175 w 317"/>
                <a:gd name="T11" fmla="*/ 0 h 342"/>
                <a:gd name="T12" fmla="*/ 317 w 317"/>
                <a:gd name="T13" fmla="*/ 342 h 342"/>
                <a:gd name="T14" fmla="*/ 267 w 317"/>
                <a:gd name="T15" fmla="*/ 342 h 342"/>
                <a:gd name="T16" fmla="*/ 232 w 317"/>
                <a:gd name="T17" fmla="*/ 253 h 342"/>
                <a:gd name="T18" fmla="*/ 107 w 317"/>
                <a:gd name="T19" fmla="*/ 208 h 342"/>
                <a:gd name="T20" fmla="*/ 213 w 317"/>
                <a:gd name="T21" fmla="*/ 208 h 342"/>
                <a:gd name="T22" fmla="*/ 159 w 317"/>
                <a:gd name="T23" fmla="*/ 80 h 342"/>
                <a:gd name="T24" fmla="*/ 107 w 317"/>
                <a:gd name="T25" fmla="*/ 208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7" h="342">
                  <a:moveTo>
                    <a:pt x="232" y="253"/>
                  </a:moveTo>
                  <a:lnTo>
                    <a:pt x="88" y="253"/>
                  </a:lnTo>
                  <a:lnTo>
                    <a:pt x="52" y="342"/>
                  </a:lnTo>
                  <a:lnTo>
                    <a:pt x="0" y="342"/>
                  </a:lnTo>
                  <a:lnTo>
                    <a:pt x="142" y="0"/>
                  </a:lnTo>
                  <a:lnTo>
                    <a:pt x="175" y="0"/>
                  </a:lnTo>
                  <a:lnTo>
                    <a:pt x="317" y="342"/>
                  </a:lnTo>
                  <a:lnTo>
                    <a:pt x="267" y="342"/>
                  </a:lnTo>
                  <a:lnTo>
                    <a:pt x="232" y="253"/>
                  </a:lnTo>
                  <a:close/>
                  <a:moveTo>
                    <a:pt x="107" y="208"/>
                  </a:moveTo>
                  <a:lnTo>
                    <a:pt x="213" y="208"/>
                  </a:lnTo>
                  <a:lnTo>
                    <a:pt x="159" y="80"/>
                  </a:lnTo>
                  <a:lnTo>
                    <a:pt x="107" y="208"/>
                  </a:lnTo>
                  <a:close/>
                </a:path>
              </a:pathLst>
            </a:custGeom>
            <a:solidFill>
              <a:srgbClr val="92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solidFill>
                  <a:srgbClr val="717171"/>
                </a:solidFill>
              </a:endParaRPr>
            </a:p>
          </p:txBody>
        </p:sp>
        <p:sp>
          <p:nvSpPr>
            <p:cNvPr id="107" name="Freeform 16"/>
            <p:cNvSpPr>
              <a:spLocks/>
            </p:cNvSpPr>
            <p:nvPr userDrawn="1"/>
          </p:nvSpPr>
          <p:spPr bwMode="auto">
            <a:xfrm>
              <a:off x="7334250" y="2075090"/>
              <a:ext cx="454025" cy="542925"/>
            </a:xfrm>
            <a:custGeom>
              <a:avLst/>
              <a:gdLst>
                <a:gd name="T0" fmla="*/ 47 w 286"/>
                <a:gd name="T1" fmla="*/ 90 h 342"/>
                <a:gd name="T2" fmla="*/ 47 w 286"/>
                <a:gd name="T3" fmla="*/ 342 h 342"/>
                <a:gd name="T4" fmla="*/ 0 w 286"/>
                <a:gd name="T5" fmla="*/ 342 h 342"/>
                <a:gd name="T6" fmla="*/ 0 w 286"/>
                <a:gd name="T7" fmla="*/ 0 h 342"/>
                <a:gd name="T8" fmla="*/ 33 w 286"/>
                <a:gd name="T9" fmla="*/ 0 h 342"/>
                <a:gd name="T10" fmla="*/ 239 w 286"/>
                <a:gd name="T11" fmla="*/ 250 h 342"/>
                <a:gd name="T12" fmla="*/ 239 w 286"/>
                <a:gd name="T13" fmla="*/ 0 h 342"/>
                <a:gd name="T14" fmla="*/ 286 w 286"/>
                <a:gd name="T15" fmla="*/ 0 h 342"/>
                <a:gd name="T16" fmla="*/ 286 w 286"/>
                <a:gd name="T17" fmla="*/ 342 h 342"/>
                <a:gd name="T18" fmla="*/ 253 w 286"/>
                <a:gd name="T19" fmla="*/ 342 h 342"/>
                <a:gd name="T20" fmla="*/ 47 w 286"/>
                <a:gd name="T21" fmla="*/ 90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6" h="342">
                  <a:moveTo>
                    <a:pt x="47" y="90"/>
                  </a:moveTo>
                  <a:lnTo>
                    <a:pt x="47" y="342"/>
                  </a:lnTo>
                  <a:lnTo>
                    <a:pt x="0" y="342"/>
                  </a:lnTo>
                  <a:lnTo>
                    <a:pt x="0" y="0"/>
                  </a:lnTo>
                  <a:lnTo>
                    <a:pt x="33" y="0"/>
                  </a:lnTo>
                  <a:lnTo>
                    <a:pt x="239" y="250"/>
                  </a:lnTo>
                  <a:lnTo>
                    <a:pt x="239" y="0"/>
                  </a:lnTo>
                  <a:lnTo>
                    <a:pt x="286" y="0"/>
                  </a:lnTo>
                  <a:lnTo>
                    <a:pt x="286" y="342"/>
                  </a:lnTo>
                  <a:lnTo>
                    <a:pt x="253" y="342"/>
                  </a:lnTo>
                  <a:lnTo>
                    <a:pt x="47" y="90"/>
                  </a:lnTo>
                  <a:close/>
                </a:path>
              </a:pathLst>
            </a:custGeom>
            <a:solidFill>
              <a:srgbClr val="92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solidFill>
                  <a:srgbClr val="717171"/>
                </a:solidFill>
              </a:endParaRPr>
            </a:p>
          </p:txBody>
        </p:sp>
        <p:sp>
          <p:nvSpPr>
            <p:cNvPr id="108" name="Freeform 17"/>
            <p:cNvSpPr>
              <a:spLocks/>
            </p:cNvSpPr>
            <p:nvPr userDrawn="1"/>
          </p:nvSpPr>
          <p:spPr bwMode="auto">
            <a:xfrm>
              <a:off x="8275638" y="2075090"/>
              <a:ext cx="319087" cy="542925"/>
            </a:xfrm>
            <a:custGeom>
              <a:avLst/>
              <a:gdLst>
                <a:gd name="T0" fmla="*/ 50 w 201"/>
                <a:gd name="T1" fmla="*/ 295 h 342"/>
                <a:gd name="T2" fmla="*/ 201 w 201"/>
                <a:gd name="T3" fmla="*/ 295 h 342"/>
                <a:gd name="T4" fmla="*/ 201 w 201"/>
                <a:gd name="T5" fmla="*/ 342 h 342"/>
                <a:gd name="T6" fmla="*/ 0 w 201"/>
                <a:gd name="T7" fmla="*/ 342 h 342"/>
                <a:gd name="T8" fmla="*/ 0 w 201"/>
                <a:gd name="T9" fmla="*/ 0 h 342"/>
                <a:gd name="T10" fmla="*/ 50 w 201"/>
                <a:gd name="T11" fmla="*/ 0 h 342"/>
                <a:gd name="T12" fmla="*/ 50 w 201"/>
                <a:gd name="T13" fmla="*/ 295 h 342"/>
              </a:gdLst>
              <a:ahLst/>
              <a:cxnLst>
                <a:cxn ang="0">
                  <a:pos x="T0" y="T1"/>
                </a:cxn>
                <a:cxn ang="0">
                  <a:pos x="T2" y="T3"/>
                </a:cxn>
                <a:cxn ang="0">
                  <a:pos x="T4" y="T5"/>
                </a:cxn>
                <a:cxn ang="0">
                  <a:pos x="T6" y="T7"/>
                </a:cxn>
                <a:cxn ang="0">
                  <a:pos x="T8" y="T9"/>
                </a:cxn>
                <a:cxn ang="0">
                  <a:pos x="T10" y="T11"/>
                </a:cxn>
                <a:cxn ang="0">
                  <a:pos x="T12" y="T13"/>
                </a:cxn>
              </a:cxnLst>
              <a:rect l="0" t="0" r="r" b="b"/>
              <a:pathLst>
                <a:path w="201" h="342">
                  <a:moveTo>
                    <a:pt x="50" y="295"/>
                  </a:moveTo>
                  <a:lnTo>
                    <a:pt x="201" y="295"/>
                  </a:lnTo>
                  <a:lnTo>
                    <a:pt x="201" y="342"/>
                  </a:lnTo>
                  <a:lnTo>
                    <a:pt x="0" y="342"/>
                  </a:lnTo>
                  <a:lnTo>
                    <a:pt x="0" y="0"/>
                  </a:lnTo>
                  <a:lnTo>
                    <a:pt x="50" y="0"/>
                  </a:lnTo>
                  <a:lnTo>
                    <a:pt x="50" y="295"/>
                  </a:lnTo>
                  <a:close/>
                </a:path>
              </a:pathLst>
            </a:custGeom>
            <a:solidFill>
              <a:srgbClr val="92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solidFill>
                  <a:srgbClr val="717171"/>
                </a:solidFill>
              </a:endParaRPr>
            </a:p>
          </p:txBody>
        </p:sp>
        <p:sp>
          <p:nvSpPr>
            <p:cNvPr id="109" name="Freeform 18"/>
            <p:cNvSpPr>
              <a:spLocks noEditPoints="1"/>
            </p:cNvSpPr>
            <p:nvPr userDrawn="1"/>
          </p:nvSpPr>
          <p:spPr bwMode="auto">
            <a:xfrm>
              <a:off x="6456363" y="2075090"/>
              <a:ext cx="371475" cy="542925"/>
            </a:xfrm>
            <a:custGeom>
              <a:avLst/>
              <a:gdLst>
                <a:gd name="T0" fmla="*/ 20 w 99"/>
                <a:gd name="T1" fmla="*/ 145 h 145"/>
                <a:gd name="T2" fmla="*/ 0 w 99"/>
                <a:gd name="T3" fmla="*/ 145 h 145"/>
                <a:gd name="T4" fmla="*/ 0 w 99"/>
                <a:gd name="T5" fmla="*/ 0 h 145"/>
                <a:gd name="T6" fmla="*/ 53 w 99"/>
                <a:gd name="T7" fmla="*/ 0 h 145"/>
                <a:gd name="T8" fmla="*/ 87 w 99"/>
                <a:gd name="T9" fmla="*/ 12 h 145"/>
                <a:gd name="T10" fmla="*/ 99 w 99"/>
                <a:gd name="T11" fmla="*/ 42 h 145"/>
                <a:gd name="T12" fmla="*/ 87 w 99"/>
                <a:gd name="T13" fmla="*/ 72 h 145"/>
                <a:gd name="T14" fmla="*/ 53 w 99"/>
                <a:gd name="T15" fmla="*/ 84 h 145"/>
                <a:gd name="T16" fmla="*/ 20 w 99"/>
                <a:gd name="T17" fmla="*/ 84 h 145"/>
                <a:gd name="T18" fmla="*/ 20 w 99"/>
                <a:gd name="T19" fmla="*/ 145 h 145"/>
                <a:gd name="T20" fmla="*/ 20 w 99"/>
                <a:gd name="T21" fmla="*/ 64 h 145"/>
                <a:gd name="T22" fmla="*/ 52 w 99"/>
                <a:gd name="T23" fmla="*/ 64 h 145"/>
                <a:gd name="T24" fmla="*/ 72 w 99"/>
                <a:gd name="T25" fmla="*/ 58 h 145"/>
                <a:gd name="T26" fmla="*/ 78 w 99"/>
                <a:gd name="T27" fmla="*/ 42 h 145"/>
                <a:gd name="T28" fmla="*/ 72 w 99"/>
                <a:gd name="T29" fmla="*/ 26 h 145"/>
                <a:gd name="T30" fmla="*/ 52 w 99"/>
                <a:gd name="T31" fmla="*/ 20 h 145"/>
                <a:gd name="T32" fmla="*/ 20 w 99"/>
                <a:gd name="T33" fmla="*/ 20 h 145"/>
                <a:gd name="T34" fmla="*/ 20 w 99"/>
                <a:gd name="T35" fmla="*/ 6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45">
                  <a:moveTo>
                    <a:pt x="20" y="145"/>
                  </a:moveTo>
                  <a:cubicBezTo>
                    <a:pt x="0" y="145"/>
                    <a:pt x="0" y="145"/>
                    <a:pt x="0" y="145"/>
                  </a:cubicBezTo>
                  <a:cubicBezTo>
                    <a:pt x="0" y="0"/>
                    <a:pt x="0" y="0"/>
                    <a:pt x="0" y="0"/>
                  </a:cubicBezTo>
                  <a:cubicBezTo>
                    <a:pt x="53" y="0"/>
                    <a:pt x="53" y="0"/>
                    <a:pt x="53" y="0"/>
                  </a:cubicBezTo>
                  <a:cubicBezTo>
                    <a:pt x="69" y="0"/>
                    <a:pt x="79" y="5"/>
                    <a:pt x="87" y="12"/>
                  </a:cubicBezTo>
                  <a:cubicBezTo>
                    <a:pt x="94" y="20"/>
                    <a:pt x="99" y="30"/>
                    <a:pt x="99" y="42"/>
                  </a:cubicBezTo>
                  <a:cubicBezTo>
                    <a:pt x="99" y="54"/>
                    <a:pt x="94" y="64"/>
                    <a:pt x="87" y="72"/>
                  </a:cubicBezTo>
                  <a:cubicBezTo>
                    <a:pt x="79" y="79"/>
                    <a:pt x="69" y="84"/>
                    <a:pt x="53" y="84"/>
                  </a:cubicBezTo>
                  <a:cubicBezTo>
                    <a:pt x="20" y="84"/>
                    <a:pt x="20" y="84"/>
                    <a:pt x="20" y="84"/>
                  </a:cubicBezTo>
                  <a:lnTo>
                    <a:pt x="20" y="145"/>
                  </a:lnTo>
                  <a:close/>
                  <a:moveTo>
                    <a:pt x="20" y="64"/>
                  </a:moveTo>
                  <a:cubicBezTo>
                    <a:pt x="52" y="64"/>
                    <a:pt x="52" y="64"/>
                    <a:pt x="52" y="64"/>
                  </a:cubicBezTo>
                  <a:cubicBezTo>
                    <a:pt x="63" y="64"/>
                    <a:pt x="68" y="62"/>
                    <a:pt x="72" y="58"/>
                  </a:cubicBezTo>
                  <a:cubicBezTo>
                    <a:pt x="76" y="54"/>
                    <a:pt x="78" y="48"/>
                    <a:pt x="78" y="42"/>
                  </a:cubicBezTo>
                  <a:cubicBezTo>
                    <a:pt x="78" y="36"/>
                    <a:pt x="76" y="30"/>
                    <a:pt x="72" y="26"/>
                  </a:cubicBezTo>
                  <a:cubicBezTo>
                    <a:pt x="68" y="22"/>
                    <a:pt x="63" y="20"/>
                    <a:pt x="52" y="20"/>
                  </a:cubicBezTo>
                  <a:cubicBezTo>
                    <a:pt x="20" y="20"/>
                    <a:pt x="20" y="20"/>
                    <a:pt x="20" y="20"/>
                  </a:cubicBezTo>
                  <a:lnTo>
                    <a:pt x="20" y="64"/>
                  </a:lnTo>
                  <a:close/>
                </a:path>
              </a:pathLst>
            </a:custGeom>
            <a:solidFill>
              <a:srgbClr val="92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solidFill>
                  <a:srgbClr val="717171"/>
                </a:solidFill>
              </a:endParaRPr>
            </a:p>
          </p:txBody>
        </p:sp>
        <p:sp>
          <p:nvSpPr>
            <p:cNvPr id="110" name="Freeform 19"/>
            <p:cNvSpPr>
              <a:spLocks/>
            </p:cNvSpPr>
            <p:nvPr userDrawn="1"/>
          </p:nvSpPr>
          <p:spPr bwMode="auto">
            <a:xfrm>
              <a:off x="7878763" y="2075090"/>
              <a:ext cx="319087" cy="542925"/>
            </a:xfrm>
            <a:custGeom>
              <a:avLst/>
              <a:gdLst>
                <a:gd name="T0" fmla="*/ 160 w 201"/>
                <a:gd name="T1" fmla="*/ 142 h 342"/>
                <a:gd name="T2" fmla="*/ 160 w 201"/>
                <a:gd name="T3" fmla="*/ 189 h 342"/>
                <a:gd name="T4" fmla="*/ 49 w 201"/>
                <a:gd name="T5" fmla="*/ 189 h 342"/>
                <a:gd name="T6" fmla="*/ 49 w 201"/>
                <a:gd name="T7" fmla="*/ 295 h 342"/>
                <a:gd name="T8" fmla="*/ 201 w 201"/>
                <a:gd name="T9" fmla="*/ 295 h 342"/>
                <a:gd name="T10" fmla="*/ 201 w 201"/>
                <a:gd name="T11" fmla="*/ 342 h 342"/>
                <a:gd name="T12" fmla="*/ 0 w 201"/>
                <a:gd name="T13" fmla="*/ 342 h 342"/>
                <a:gd name="T14" fmla="*/ 0 w 201"/>
                <a:gd name="T15" fmla="*/ 0 h 342"/>
                <a:gd name="T16" fmla="*/ 196 w 201"/>
                <a:gd name="T17" fmla="*/ 0 h 342"/>
                <a:gd name="T18" fmla="*/ 196 w 201"/>
                <a:gd name="T19" fmla="*/ 47 h 342"/>
                <a:gd name="T20" fmla="*/ 49 w 201"/>
                <a:gd name="T21" fmla="*/ 47 h 342"/>
                <a:gd name="T22" fmla="*/ 49 w 201"/>
                <a:gd name="T23" fmla="*/ 142 h 342"/>
                <a:gd name="T24" fmla="*/ 160 w 201"/>
                <a:gd name="T25" fmla="*/ 14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1" h="342">
                  <a:moveTo>
                    <a:pt x="160" y="142"/>
                  </a:moveTo>
                  <a:lnTo>
                    <a:pt x="160" y="189"/>
                  </a:lnTo>
                  <a:lnTo>
                    <a:pt x="49" y="189"/>
                  </a:lnTo>
                  <a:lnTo>
                    <a:pt x="49" y="295"/>
                  </a:lnTo>
                  <a:lnTo>
                    <a:pt x="201" y="295"/>
                  </a:lnTo>
                  <a:lnTo>
                    <a:pt x="201" y="342"/>
                  </a:lnTo>
                  <a:lnTo>
                    <a:pt x="0" y="342"/>
                  </a:lnTo>
                  <a:lnTo>
                    <a:pt x="0" y="0"/>
                  </a:lnTo>
                  <a:lnTo>
                    <a:pt x="196" y="0"/>
                  </a:lnTo>
                  <a:lnTo>
                    <a:pt x="196" y="47"/>
                  </a:lnTo>
                  <a:lnTo>
                    <a:pt x="49" y="47"/>
                  </a:lnTo>
                  <a:lnTo>
                    <a:pt x="49" y="142"/>
                  </a:lnTo>
                  <a:lnTo>
                    <a:pt x="160" y="142"/>
                  </a:lnTo>
                  <a:close/>
                </a:path>
              </a:pathLst>
            </a:custGeom>
            <a:solidFill>
              <a:srgbClr val="92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solidFill>
                  <a:srgbClr val="717171"/>
                </a:solidFill>
              </a:endParaRPr>
            </a:p>
          </p:txBody>
        </p:sp>
        <p:sp>
          <p:nvSpPr>
            <p:cNvPr id="111" name="Freeform 20"/>
            <p:cNvSpPr>
              <a:spLocks noEditPoints="1"/>
            </p:cNvSpPr>
            <p:nvPr userDrawn="1"/>
          </p:nvSpPr>
          <p:spPr bwMode="auto">
            <a:xfrm>
              <a:off x="5035550" y="2075090"/>
              <a:ext cx="412750" cy="542925"/>
            </a:xfrm>
            <a:custGeom>
              <a:avLst/>
              <a:gdLst>
                <a:gd name="T0" fmla="*/ 49 w 110"/>
                <a:gd name="T1" fmla="*/ 0 h 145"/>
                <a:gd name="T2" fmla="*/ 82 w 110"/>
                <a:gd name="T3" fmla="*/ 11 h 145"/>
                <a:gd name="T4" fmla="*/ 94 w 110"/>
                <a:gd name="T5" fmla="*/ 40 h 145"/>
                <a:gd name="T6" fmla="*/ 60 w 110"/>
                <a:gd name="T7" fmla="*/ 78 h 145"/>
                <a:gd name="T8" fmla="*/ 110 w 110"/>
                <a:gd name="T9" fmla="*/ 145 h 145"/>
                <a:gd name="T10" fmla="*/ 85 w 110"/>
                <a:gd name="T11" fmla="*/ 145 h 145"/>
                <a:gd name="T12" fmla="*/ 36 w 110"/>
                <a:gd name="T13" fmla="*/ 79 h 145"/>
                <a:gd name="T14" fmla="*/ 21 w 110"/>
                <a:gd name="T15" fmla="*/ 79 h 145"/>
                <a:gd name="T16" fmla="*/ 21 w 110"/>
                <a:gd name="T17" fmla="*/ 145 h 145"/>
                <a:gd name="T18" fmla="*/ 0 w 110"/>
                <a:gd name="T19" fmla="*/ 145 h 145"/>
                <a:gd name="T20" fmla="*/ 0 w 110"/>
                <a:gd name="T21" fmla="*/ 0 h 145"/>
                <a:gd name="T22" fmla="*/ 49 w 110"/>
                <a:gd name="T23" fmla="*/ 0 h 145"/>
                <a:gd name="T24" fmla="*/ 85 w 110"/>
                <a:gd name="T25" fmla="*/ 145 h 145"/>
                <a:gd name="T26" fmla="*/ 36 w 110"/>
                <a:gd name="T27" fmla="*/ 79 h 145"/>
                <a:gd name="T28" fmla="*/ 21 w 110"/>
                <a:gd name="T29" fmla="*/ 60 h 145"/>
                <a:gd name="T30" fmla="*/ 48 w 110"/>
                <a:gd name="T31" fmla="*/ 60 h 145"/>
                <a:gd name="T32" fmla="*/ 68 w 110"/>
                <a:gd name="T33" fmla="*/ 53 h 145"/>
                <a:gd name="T34" fmla="*/ 73 w 110"/>
                <a:gd name="T35" fmla="*/ 40 h 145"/>
                <a:gd name="T36" fmla="*/ 68 w 110"/>
                <a:gd name="T37" fmla="*/ 26 h 145"/>
                <a:gd name="T38" fmla="*/ 48 w 110"/>
                <a:gd name="T39" fmla="*/ 19 h 145"/>
                <a:gd name="T40" fmla="*/ 21 w 110"/>
                <a:gd name="T41" fmla="*/ 19 h 145"/>
                <a:gd name="T42" fmla="*/ 21 w 110"/>
                <a:gd name="T43" fmla="*/ 6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145">
                  <a:moveTo>
                    <a:pt x="49" y="0"/>
                  </a:moveTo>
                  <a:cubicBezTo>
                    <a:pt x="65" y="0"/>
                    <a:pt x="75" y="4"/>
                    <a:pt x="82" y="11"/>
                  </a:cubicBezTo>
                  <a:cubicBezTo>
                    <a:pt x="89" y="19"/>
                    <a:pt x="94" y="29"/>
                    <a:pt x="94" y="40"/>
                  </a:cubicBezTo>
                  <a:cubicBezTo>
                    <a:pt x="94" y="60"/>
                    <a:pt x="79" y="75"/>
                    <a:pt x="60" y="78"/>
                  </a:cubicBezTo>
                  <a:cubicBezTo>
                    <a:pt x="110" y="145"/>
                    <a:pt x="110" y="145"/>
                    <a:pt x="110" y="145"/>
                  </a:cubicBezTo>
                  <a:cubicBezTo>
                    <a:pt x="85" y="145"/>
                    <a:pt x="85" y="145"/>
                    <a:pt x="85" y="145"/>
                  </a:cubicBezTo>
                  <a:cubicBezTo>
                    <a:pt x="36" y="79"/>
                    <a:pt x="36" y="79"/>
                    <a:pt x="36" y="79"/>
                  </a:cubicBezTo>
                  <a:cubicBezTo>
                    <a:pt x="21" y="79"/>
                    <a:pt x="21" y="79"/>
                    <a:pt x="21" y="79"/>
                  </a:cubicBezTo>
                  <a:cubicBezTo>
                    <a:pt x="21" y="145"/>
                    <a:pt x="21" y="145"/>
                    <a:pt x="21" y="145"/>
                  </a:cubicBezTo>
                  <a:cubicBezTo>
                    <a:pt x="0" y="145"/>
                    <a:pt x="0" y="145"/>
                    <a:pt x="0" y="145"/>
                  </a:cubicBezTo>
                  <a:cubicBezTo>
                    <a:pt x="0" y="0"/>
                    <a:pt x="0" y="0"/>
                    <a:pt x="0" y="0"/>
                  </a:cubicBezTo>
                  <a:lnTo>
                    <a:pt x="49" y="0"/>
                  </a:lnTo>
                  <a:close/>
                  <a:moveTo>
                    <a:pt x="85" y="145"/>
                  </a:moveTo>
                  <a:cubicBezTo>
                    <a:pt x="36" y="79"/>
                    <a:pt x="36" y="79"/>
                    <a:pt x="36" y="79"/>
                  </a:cubicBezTo>
                  <a:moveTo>
                    <a:pt x="21" y="60"/>
                  </a:moveTo>
                  <a:cubicBezTo>
                    <a:pt x="48" y="60"/>
                    <a:pt x="48" y="60"/>
                    <a:pt x="48" y="60"/>
                  </a:cubicBezTo>
                  <a:cubicBezTo>
                    <a:pt x="59" y="60"/>
                    <a:pt x="64" y="57"/>
                    <a:pt x="68" y="53"/>
                  </a:cubicBezTo>
                  <a:cubicBezTo>
                    <a:pt x="71" y="50"/>
                    <a:pt x="73" y="45"/>
                    <a:pt x="73" y="40"/>
                  </a:cubicBezTo>
                  <a:cubicBezTo>
                    <a:pt x="73" y="34"/>
                    <a:pt x="71" y="29"/>
                    <a:pt x="68" y="26"/>
                  </a:cubicBezTo>
                  <a:cubicBezTo>
                    <a:pt x="64" y="22"/>
                    <a:pt x="59" y="19"/>
                    <a:pt x="48" y="19"/>
                  </a:cubicBezTo>
                  <a:cubicBezTo>
                    <a:pt x="21" y="19"/>
                    <a:pt x="21" y="19"/>
                    <a:pt x="21" y="19"/>
                  </a:cubicBezTo>
                  <a:lnTo>
                    <a:pt x="21" y="60"/>
                  </a:lnTo>
                  <a:close/>
                </a:path>
              </a:pathLst>
            </a:custGeom>
            <a:solidFill>
              <a:srgbClr val="92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solidFill>
                  <a:srgbClr val="717171"/>
                </a:solidFill>
              </a:endParaRPr>
            </a:p>
          </p:txBody>
        </p:sp>
        <p:sp>
          <p:nvSpPr>
            <p:cNvPr id="112" name="Freeform 21"/>
            <p:cNvSpPr>
              <a:spLocks/>
            </p:cNvSpPr>
            <p:nvPr userDrawn="1"/>
          </p:nvSpPr>
          <p:spPr bwMode="auto">
            <a:xfrm>
              <a:off x="3730625" y="2075090"/>
              <a:ext cx="723900" cy="542925"/>
            </a:xfrm>
            <a:custGeom>
              <a:avLst/>
              <a:gdLst>
                <a:gd name="T0" fmla="*/ 142 w 456"/>
                <a:gd name="T1" fmla="*/ 342 h 342"/>
                <a:gd name="T2" fmla="*/ 109 w 456"/>
                <a:gd name="T3" fmla="*/ 342 h 342"/>
                <a:gd name="T4" fmla="*/ 0 w 456"/>
                <a:gd name="T5" fmla="*/ 0 h 342"/>
                <a:gd name="T6" fmla="*/ 52 w 456"/>
                <a:gd name="T7" fmla="*/ 0 h 342"/>
                <a:gd name="T8" fmla="*/ 128 w 456"/>
                <a:gd name="T9" fmla="*/ 248 h 342"/>
                <a:gd name="T10" fmla="*/ 210 w 456"/>
                <a:gd name="T11" fmla="*/ 0 h 342"/>
                <a:gd name="T12" fmla="*/ 246 w 456"/>
                <a:gd name="T13" fmla="*/ 0 h 342"/>
                <a:gd name="T14" fmla="*/ 328 w 456"/>
                <a:gd name="T15" fmla="*/ 248 h 342"/>
                <a:gd name="T16" fmla="*/ 406 w 456"/>
                <a:gd name="T17" fmla="*/ 0 h 342"/>
                <a:gd name="T18" fmla="*/ 456 w 456"/>
                <a:gd name="T19" fmla="*/ 0 h 342"/>
                <a:gd name="T20" fmla="*/ 347 w 456"/>
                <a:gd name="T21" fmla="*/ 342 h 342"/>
                <a:gd name="T22" fmla="*/ 314 w 456"/>
                <a:gd name="T23" fmla="*/ 342 h 342"/>
                <a:gd name="T24" fmla="*/ 229 w 456"/>
                <a:gd name="T25" fmla="*/ 90 h 342"/>
                <a:gd name="T26" fmla="*/ 142 w 456"/>
                <a:gd name="T27" fmla="*/ 34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6" h="342">
                  <a:moveTo>
                    <a:pt x="142" y="342"/>
                  </a:moveTo>
                  <a:lnTo>
                    <a:pt x="109" y="342"/>
                  </a:lnTo>
                  <a:lnTo>
                    <a:pt x="0" y="0"/>
                  </a:lnTo>
                  <a:lnTo>
                    <a:pt x="52" y="0"/>
                  </a:lnTo>
                  <a:lnTo>
                    <a:pt x="128" y="248"/>
                  </a:lnTo>
                  <a:lnTo>
                    <a:pt x="210" y="0"/>
                  </a:lnTo>
                  <a:lnTo>
                    <a:pt x="246" y="0"/>
                  </a:lnTo>
                  <a:lnTo>
                    <a:pt x="328" y="248"/>
                  </a:lnTo>
                  <a:lnTo>
                    <a:pt x="406" y="0"/>
                  </a:lnTo>
                  <a:lnTo>
                    <a:pt x="456" y="0"/>
                  </a:lnTo>
                  <a:lnTo>
                    <a:pt x="347" y="342"/>
                  </a:lnTo>
                  <a:lnTo>
                    <a:pt x="314" y="342"/>
                  </a:lnTo>
                  <a:lnTo>
                    <a:pt x="229" y="90"/>
                  </a:lnTo>
                  <a:lnTo>
                    <a:pt x="142" y="342"/>
                  </a:lnTo>
                  <a:close/>
                </a:path>
              </a:pathLst>
            </a:custGeom>
            <a:solidFill>
              <a:srgbClr val="92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solidFill>
                  <a:srgbClr val="717171"/>
                </a:solidFill>
              </a:endParaRPr>
            </a:p>
          </p:txBody>
        </p:sp>
        <p:sp>
          <p:nvSpPr>
            <p:cNvPr id="113" name="Freeform 22"/>
            <p:cNvSpPr>
              <a:spLocks/>
            </p:cNvSpPr>
            <p:nvPr userDrawn="1"/>
          </p:nvSpPr>
          <p:spPr bwMode="auto">
            <a:xfrm>
              <a:off x="4641850" y="2075090"/>
              <a:ext cx="303212" cy="333375"/>
            </a:xfrm>
            <a:custGeom>
              <a:avLst/>
              <a:gdLst>
                <a:gd name="T0" fmla="*/ 0 w 191"/>
                <a:gd name="T1" fmla="*/ 47 h 210"/>
                <a:gd name="T2" fmla="*/ 38 w 191"/>
                <a:gd name="T3" fmla="*/ 0 h 210"/>
                <a:gd name="T4" fmla="*/ 191 w 191"/>
                <a:gd name="T5" fmla="*/ 0 h 210"/>
                <a:gd name="T6" fmla="*/ 191 w 191"/>
                <a:gd name="T7" fmla="*/ 154 h 210"/>
                <a:gd name="T8" fmla="*/ 147 w 191"/>
                <a:gd name="T9" fmla="*/ 210 h 210"/>
                <a:gd name="T10" fmla="*/ 147 w 191"/>
                <a:gd name="T11" fmla="*/ 47 h 210"/>
                <a:gd name="T12" fmla="*/ 0 w 191"/>
                <a:gd name="T13" fmla="*/ 47 h 210"/>
              </a:gdLst>
              <a:ahLst/>
              <a:cxnLst>
                <a:cxn ang="0">
                  <a:pos x="T0" y="T1"/>
                </a:cxn>
                <a:cxn ang="0">
                  <a:pos x="T2" y="T3"/>
                </a:cxn>
                <a:cxn ang="0">
                  <a:pos x="T4" y="T5"/>
                </a:cxn>
                <a:cxn ang="0">
                  <a:pos x="T6" y="T7"/>
                </a:cxn>
                <a:cxn ang="0">
                  <a:pos x="T8" y="T9"/>
                </a:cxn>
                <a:cxn ang="0">
                  <a:pos x="T10" y="T11"/>
                </a:cxn>
                <a:cxn ang="0">
                  <a:pos x="T12" y="T13"/>
                </a:cxn>
              </a:cxnLst>
              <a:rect l="0" t="0" r="r" b="b"/>
              <a:pathLst>
                <a:path w="191" h="210">
                  <a:moveTo>
                    <a:pt x="0" y="47"/>
                  </a:moveTo>
                  <a:lnTo>
                    <a:pt x="38" y="0"/>
                  </a:lnTo>
                  <a:lnTo>
                    <a:pt x="191" y="0"/>
                  </a:lnTo>
                  <a:lnTo>
                    <a:pt x="191" y="154"/>
                  </a:lnTo>
                  <a:lnTo>
                    <a:pt x="147" y="210"/>
                  </a:lnTo>
                  <a:lnTo>
                    <a:pt x="147" y="47"/>
                  </a:lnTo>
                  <a:lnTo>
                    <a:pt x="0" y="47"/>
                  </a:lnTo>
                  <a:close/>
                </a:path>
              </a:pathLst>
            </a:custGeom>
            <a:solidFill>
              <a:srgbClr val="92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solidFill>
                  <a:srgbClr val="717171"/>
                </a:solidFill>
              </a:endParaRPr>
            </a:p>
          </p:txBody>
        </p:sp>
        <p:sp>
          <p:nvSpPr>
            <p:cNvPr id="114" name="Freeform 23"/>
            <p:cNvSpPr>
              <a:spLocks/>
            </p:cNvSpPr>
            <p:nvPr userDrawn="1"/>
          </p:nvSpPr>
          <p:spPr bwMode="auto">
            <a:xfrm>
              <a:off x="4454525" y="2284640"/>
              <a:ext cx="307975" cy="333375"/>
            </a:xfrm>
            <a:custGeom>
              <a:avLst/>
              <a:gdLst>
                <a:gd name="T0" fmla="*/ 194 w 194"/>
                <a:gd name="T1" fmla="*/ 163 h 210"/>
                <a:gd name="T2" fmla="*/ 154 w 194"/>
                <a:gd name="T3" fmla="*/ 210 h 210"/>
                <a:gd name="T4" fmla="*/ 0 w 194"/>
                <a:gd name="T5" fmla="*/ 210 h 210"/>
                <a:gd name="T6" fmla="*/ 0 w 194"/>
                <a:gd name="T7" fmla="*/ 55 h 210"/>
                <a:gd name="T8" fmla="*/ 47 w 194"/>
                <a:gd name="T9" fmla="*/ 0 h 210"/>
                <a:gd name="T10" fmla="*/ 47 w 194"/>
                <a:gd name="T11" fmla="*/ 163 h 210"/>
                <a:gd name="T12" fmla="*/ 194 w 194"/>
                <a:gd name="T13" fmla="*/ 163 h 210"/>
              </a:gdLst>
              <a:ahLst/>
              <a:cxnLst>
                <a:cxn ang="0">
                  <a:pos x="T0" y="T1"/>
                </a:cxn>
                <a:cxn ang="0">
                  <a:pos x="T2" y="T3"/>
                </a:cxn>
                <a:cxn ang="0">
                  <a:pos x="T4" y="T5"/>
                </a:cxn>
                <a:cxn ang="0">
                  <a:pos x="T6" y="T7"/>
                </a:cxn>
                <a:cxn ang="0">
                  <a:pos x="T8" y="T9"/>
                </a:cxn>
                <a:cxn ang="0">
                  <a:pos x="T10" y="T11"/>
                </a:cxn>
                <a:cxn ang="0">
                  <a:pos x="T12" y="T13"/>
                </a:cxn>
              </a:cxnLst>
              <a:rect l="0" t="0" r="r" b="b"/>
              <a:pathLst>
                <a:path w="194" h="210">
                  <a:moveTo>
                    <a:pt x="194" y="163"/>
                  </a:moveTo>
                  <a:lnTo>
                    <a:pt x="154" y="210"/>
                  </a:lnTo>
                  <a:lnTo>
                    <a:pt x="0" y="210"/>
                  </a:lnTo>
                  <a:lnTo>
                    <a:pt x="0" y="55"/>
                  </a:lnTo>
                  <a:lnTo>
                    <a:pt x="47" y="0"/>
                  </a:lnTo>
                  <a:lnTo>
                    <a:pt x="47" y="163"/>
                  </a:lnTo>
                  <a:lnTo>
                    <a:pt x="194" y="163"/>
                  </a:lnTo>
                  <a:close/>
                </a:path>
              </a:pathLst>
            </a:custGeom>
            <a:solidFill>
              <a:srgbClr val="92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solidFill>
                  <a:srgbClr val="717171"/>
                </a:solidFill>
              </a:endParaRPr>
            </a:p>
          </p:txBody>
        </p:sp>
        <p:grpSp>
          <p:nvGrpSpPr>
            <p:cNvPr id="115" name="114 Grupo"/>
            <p:cNvGrpSpPr/>
            <p:nvPr userDrawn="1"/>
          </p:nvGrpSpPr>
          <p:grpSpPr>
            <a:xfrm>
              <a:off x="700088" y="2075090"/>
              <a:ext cx="129877" cy="542925"/>
              <a:chOff x="700088" y="2924175"/>
              <a:chExt cx="129877" cy="542925"/>
            </a:xfrm>
          </p:grpSpPr>
          <p:sp>
            <p:nvSpPr>
              <p:cNvPr id="116" name="115 Rectángulo"/>
              <p:cNvSpPr/>
              <p:nvPr/>
            </p:nvSpPr>
            <p:spPr>
              <a:xfrm>
                <a:off x="773906" y="2924175"/>
                <a:ext cx="56059" cy="542925"/>
              </a:xfrm>
              <a:prstGeom prst="rect">
                <a:avLst/>
              </a:prstGeom>
              <a:gradFill flip="none" rotWithShape="1">
                <a:gsLst>
                  <a:gs pos="0">
                    <a:srgbClr val="F2DA64"/>
                  </a:gs>
                  <a:gs pos="18000">
                    <a:srgbClr val="A27700"/>
                  </a:gs>
                  <a:gs pos="71000">
                    <a:srgbClr val="D7B446"/>
                  </a:gs>
                  <a:gs pos="51000">
                    <a:srgbClr val="F2DA64"/>
                  </a:gs>
                  <a:gs pos="100000">
                    <a:srgbClr val="9870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600">
                  <a:solidFill>
                    <a:srgbClr val="FFFFFF"/>
                  </a:solidFill>
                </a:endParaRPr>
              </a:p>
            </p:txBody>
          </p:sp>
          <p:sp>
            <p:nvSpPr>
              <p:cNvPr id="117" name="Rectangle 12"/>
              <p:cNvSpPr>
                <a:spLocks noChangeArrowheads="1"/>
              </p:cNvSpPr>
              <p:nvPr/>
            </p:nvSpPr>
            <p:spPr bwMode="auto">
              <a:xfrm>
                <a:off x="700088" y="2924175"/>
                <a:ext cx="75545" cy="5429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S">
                  <a:solidFill>
                    <a:srgbClr val="717171"/>
                  </a:solidFill>
                </a:endParaRPr>
              </a:p>
            </p:txBody>
          </p:sp>
        </p:grpSp>
      </p:grpSp>
    </p:spTree>
    <p:extLst>
      <p:ext uri="{BB962C8B-B14F-4D97-AF65-F5344CB8AC3E}">
        <p14:creationId xmlns:p14="http://schemas.microsoft.com/office/powerpoint/2010/main" val="91685667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61" r:id="rId13"/>
    <p:sldLayoutId id="2147483764" r:id="rId14"/>
    <p:sldLayoutId id="2147483683" r:id="rId15"/>
    <p:sldLayoutId id="2147483727" r:id="rId16"/>
    <p:sldLayoutId id="2147483697" r:id="rId17"/>
    <p:sldLayoutId id="2147483730" r:id="rId18"/>
    <p:sldLayoutId id="2147483668" r:id="rId19"/>
    <p:sldLayoutId id="2147483659" r:id="rId20"/>
    <p:sldLayoutId id="2147483721" r:id="rId21"/>
    <p:sldLayoutId id="2147483722" r:id="rId22"/>
    <p:sldLayoutId id="2147483726" r:id="rId23"/>
    <p:sldLayoutId id="2147483725" r:id="rId24"/>
    <p:sldLayoutId id="2147483649" r:id="rId25"/>
    <p:sldLayoutId id="2147483728" r:id="rId26"/>
    <p:sldLayoutId id="2147483696" r:id="rId27"/>
    <p:sldLayoutId id="2147483731" r:id="rId28"/>
    <p:sldLayoutId id="2147483765"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227">
          <p15:clr>
            <a:srgbClr val="A4A3A4"/>
          </p15:clr>
        </p15:guide>
        <p15:guide id="2" orient="horz" pos="2159">
          <p15:clr>
            <a:srgbClr val="A4A3A4"/>
          </p15:clr>
        </p15:guide>
        <p15:guide id="3" pos="725">
          <p15:clr>
            <a:srgbClr val="A4A3A4"/>
          </p15:clr>
        </p15:guide>
        <p15:guide id="4" pos="842">
          <p15:clr>
            <a:srgbClr val="A4A3A4"/>
          </p15:clr>
        </p15:guide>
        <p15:guide id="5" pos="1335">
          <p15:clr>
            <a:srgbClr val="A4A3A4"/>
          </p15:clr>
        </p15:guide>
        <p15:guide id="6" pos="1454">
          <p15:clr>
            <a:srgbClr val="A4A3A4"/>
          </p15:clr>
        </p15:guide>
        <p15:guide id="7" pos="1947">
          <p15:clr>
            <a:srgbClr val="A4A3A4"/>
          </p15:clr>
        </p15:guide>
        <p15:guide id="8" pos="2064">
          <p15:clr>
            <a:srgbClr val="A4A3A4"/>
          </p15:clr>
        </p15:guide>
        <p15:guide id="9" pos="2558">
          <p15:clr>
            <a:srgbClr val="A4A3A4"/>
          </p15:clr>
        </p15:guide>
        <p15:guide id="10" pos="2678">
          <p15:clr>
            <a:srgbClr val="A4A3A4"/>
          </p15:clr>
        </p15:guide>
        <p15:guide id="11" pos="3170">
          <p15:clr>
            <a:srgbClr val="A4A3A4"/>
          </p15:clr>
        </p15:guide>
        <p15:guide id="12" pos="3288">
          <p15:clr>
            <a:srgbClr val="A4A3A4"/>
          </p15:clr>
        </p15:guide>
        <p15:guide id="13" pos="3780">
          <p15:clr>
            <a:srgbClr val="A4A3A4"/>
          </p15:clr>
        </p15:guide>
        <p15:guide id="14" pos="3900">
          <p15:clr>
            <a:srgbClr val="A4A3A4"/>
          </p15:clr>
        </p15:guide>
        <p15:guide id="15" pos="4392">
          <p15:clr>
            <a:srgbClr val="A4A3A4"/>
          </p15:clr>
        </p15:guide>
        <p15:guide id="16" pos="4512">
          <p15:clr>
            <a:srgbClr val="A4A3A4"/>
          </p15:clr>
        </p15:guide>
        <p15:guide id="17" pos="5124">
          <p15:clr>
            <a:srgbClr val="A4A3A4"/>
          </p15:clr>
        </p15:guide>
        <p15:guide id="18" pos="5004">
          <p15:clr>
            <a:srgbClr val="A4A3A4"/>
          </p15:clr>
        </p15:guide>
        <p15:guide id="19" pos="5616">
          <p15:clr>
            <a:srgbClr val="A4A3A4"/>
          </p15:clr>
        </p15:guide>
        <p15:guide id="20" pos="5736">
          <p15:clr>
            <a:srgbClr val="A4A3A4"/>
          </p15:clr>
        </p15:guide>
        <p15:guide id="21" pos="6227">
          <p15:clr>
            <a:srgbClr val="A4A3A4"/>
          </p15:clr>
        </p15:guide>
        <p15:guide id="22" pos="6348">
          <p15:clr>
            <a:srgbClr val="A4A3A4"/>
          </p15:clr>
        </p15:guide>
        <p15:guide id="23" pos="6839">
          <p15:clr>
            <a:srgbClr val="A4A3A4"/>
          </p15:clr>
        </p15:guide>
        <p15:guide id="24" pos="6960">
          <p15:clr>
            <a:srgbClr val="A4A3A4"/>
          </p15:clr>
        </p15:guide>
        <p15:guide id="25" pos="7451">
          <p15:clr>
            <a:srgbClr val="A4A3A4"/>
          </p15:clr>
        </p15:guide>
        <p15:guide id="26" orient="horz" pos="1799">
          <p15:clr>
            <a:srgbClr val="A4A3A4"/>
          </p15:clr>
        </p15:guide>
        <p15:guide id="27" orient="horz" pos="1437">
          <p15:clr>
            <a:srgbClr val="A4A3A4"/>
          </p15:clr>
        </p15:guide>
        <p15:guide id="28" orient="horz" pos="1077">
          <p15:clr>
            <a:srgbClr val="A4A3A4"/>
          </p15:clr>
        </p15:guide>
        <p15:guide id="29" orient="horz" pos="717">
          <p15:clr>
            <a:srgbClr val="A4A3A4"/>
          </p15:clr>
        </p15:guide>
        <p15:guide id="30" orient="horz" pos="2519">
          <p15:clr>
            <a:srgbClr val="A4A3A4"/>
          </p15:clr>
        </p15:guide>
        <p15:guide id="31" orient="horz" pos="2879">
          <p15:clr>
            <a:srgbClr val="A4A3A4"/>
          </p15:clr>
        </p15:guide>
        <p15:guide id="32" orient="horz" pos="3240">
          <p15:clr>
            <a:srgbClr val="A4A3A4"/>
          </p15:clr>
        </p15:guide>
        <p15:guide id="33" orient="horz" pos="3600">
          <p15:clr>
            <a:srgbClr val="A4A3A4"/>
          </p15:clr>
        </p15:guide>
        <p15:guide id="34" orient="horz" pos="3855">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3" name="Rectangle 1"/>
          <p:cNvSpPr>
            <a:spLocks/>
          </p:cNvSpPr>
          <p:nvPr/>
        </p:nvSpPr>
        <p:spPr>
          <a:xfrm>
            <a:off x="0" y="6318000"/>
            <a:ext cx="12192000" cy="540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108616" tIns="54307" rIns="108616" bIns="54307" anchor="ctr"/>
          <a:lstStyle/>
          <a:p>
            <a:pPr algn="ctr" defTabSz="1086137">
              <a:defRPr/>
            </a:pPr>
            <a:endParaRPr lang="en-US" sz="2100" dirty="0">
              <a:solidFill>
                <a:srgbClr val="FFFFFF"/>
              </a:solidFill>
              <a:latin typeface="Calibri" panose="020F0502020204030204" pitchFamily="34" charset="0"/>
            </a:endParaRPr>
          </a:p>
        </p:txBody>
      </p:sp>
      <p:sp>
        <p:nvSpPr>
          <p:cNvPr id="2" name="Rectangle 1"/>
          <p:cNvSpPr>
            <a:spLocks noChangeAspect="1"/>
          </p:cNvSpPr>
          <p:nvPr/>
        </p:nvSpPr>
        <p:spPr>
          <a:xfrm>
            <a:off x="0" y="5713200"/>
            <a:ext cx="12192000" cy="6096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lIns="108616" tIns="54307" rIns="108616" bIns="54307" anchor="ctr"/>
          <a:lstStyle/>
          <a:p>
            <a:pPr algn="ctr" defTabSz="1086137">
              <a:defRPr/>
            </a:pPr>
            <a:endParaRPr lang="en-US" sz="2100" dirty="0">
              <a:solidFill>
                <a:srgbClr val="FFFFFF"/>
              </a:solidFill>
              <a:latin typeface="Calibri" panose="020F0502020204030204" pitchFamily="34" charset="0"/>
            </a:endParaRPr>
          </a:p>
        </p:txBody>
      </p:sp>
      <p:pic>
        <p:nvPicPr>
          <p:cNvPr id="9"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5100" y="5968293"/>
            <a:ext cx="2388280" cy="158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9 Imagen"/>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14924" y="5868988"/>
            <a:ext cx="2128761" cy="421414"/>
          </a:xfrm>
          <a:prstGeom prst="rect">
            <a:avLst/>
          </a:prstGeom>
        </p:spPr>
      </p:pic>
      <p:pic>
        <p:nvPicPr>
          <p:cNvPr id="11" name="Picture 6"/>
          <p:cNvPicPr>
            <a:picLocks noChangeAspect="1"/>
          </p:cNvPicPr>
          <p:nvPr/>
        </p:nvPicPr>
        <p:blipFill rotWithShape="1">
          <a:blip r:embed="rId6">
            <a:extLst>
              <a:ext uri="{28A0092B-C50C-407E-A947-70E740481C1C}">
                <a14:useLocalDpi xmlns:a14="http://schemas.microsoft.com/office/drawing/2010/main"/>
              </a:ext>
            </a:extLst>
          </a:blip>
          <a:srcRect l="80000" b="81181"/>
          <a:stretch/>
        </p:blipFill>
        <p:spPr>
          <a:xfrm>
            <a:off x="11125201" y="5787231"/>
            <a:ext cx="1047750" cy="739428"/>
          </a:xfrm>
          <a:prstGeom prst="rect">
            <a:avLst/>
          </a:prstGeom>
        </p:spPr>
      </p:pic>
    </p:spTree>
    <p:extLst>
      <p:ext uri="{BB962C8B-B14F-4D97-AF65-F5344CB8AC3E}">
        <p14:creationId xmlns:p14="http://schemas.microsoft.com/office/powerpoint/2010/main" val="950032883"/>
      </p:ext>
    </p:extLst>
  </p:cSld>
  <p:clrMap bg1="lt1" tx1="dk1" bg2="lt2" tx2="dk2" accent1="accent1" accent2="accent2" accent3="accent3" accent4="accent4" accent5="accent5" accent6="accent6" hlink="hlink" folHlink="folHlink"/>
  <p:sldLayoutIdLst>
    <p:sldLayoutId id="2147483759" r:id="rId1"/>
    <p:sldLayoutId id="2147483760" r:id="rId2"/>
  </p:sldLayoutIdLst>
  <p:timing>
    <p:tnLst>
      <p:par>
        <p:cTn id="1" dur="indefinite" restart="never" nodeType="tmRoot"/>
      </p:par>
    </p:tnLst>
  </p:timing>
  <p:txStyles>
    <p:titleStyle>
      <a:lvl1pPr algn="ctr" defTabSz="543064" rtl="0" eaLnBrk="1" fontAlgn="base" hangingPunct="1">
        <a:spcBef>
          <a:spcPct val="0"/>
        </a:spcBef>
        <a:spcAft>
          <a:spcPct val="0"/>
        </a:spcAft>
        <a:defRPr sz="5300" kern="1200">
          <a:solidFill>
            <a:schemeClr val="tx1"/>
          </a:solidFill>
          <a:latin typeface="+mj-lt"/>
          <a:ea typeface="ＭＳ Ｐゴシック" pitchFamily="-65" charset="-128"/>
          <a:cs typeface="ＭＳ Ｐゴシック" pitchFamily="-65" charset="-128"/>
        </a:defRPr>
      </a:lvl1pPr>
      <a:lvl2pPr algn="ctr" defTabSz="543064" rtl="0" eaLnBrk="1" fontAlgn="base" hangingPunct="1">
        <a:spcBef>
          <a:spcPct val="0"/>
        </a:spcBef>
        <a:spcAft>
          <a:spcPct val="0"/>
        </a:spcAft>
        <a:defRPr sz="5300">
          <a:solidFill>
            <a:schemeClr val="tx1"/>
          </a:solidFill>
          <a:latin typeface="Calibri" pitchFamily="-65" charset="0"/>
          <a:ea typeface="ＭＳ Ｐゴシック" pitchFamily="-65" charset="-128"/>
          <a:cs typeface="ＭＳ Ｐゴシック" pitchFamily="-65" charset="-128"/>
        </a:defRPr>
      </a:lvl2pPr>
      <a:lvl3pPr algn="ctr" defTabSz="543064" rtl="0" eaLnBrk="1" fontAlgn="base" hangingPunct="1">
        <a:spcBef>
          <a:spcPct val="0"/>
        </a:spcBef>
        <a:spcAft>
          <a:spcPct val="0"/>
        </a:spcAft>
        <a:defRPr sz="5300">
          <a:solidFill>
            <a:schemeClr val="tx1"/>
          </a:solidFill>
          <a:latin typeface="Calibri" pitchFamily="-65" charset="0"/>
          <a:ea typeface="ＭＳ Ｐゴシック" pitchFamily="-65" charset="-128"/>
          <a:cs typeface="ＭＳ Ｐゴシック" pitchFamily="-65" charset="-128"/>
        </a:defRPr>
      </a:lvl3pPr>
      <a:lvl4pPr algn="ctr" defTabSz="543064" rtl="0" eaLnBrk="1" fontAlgn="base" hangingPunct="1">
        <a:spcBef>
          <a:spcPct val="0"/>
        </a:spcBef>
        <a:spcAft>
          <a:spcPct val="0"/>
        </a:spcAft>
        <a:defRPr sz="5300">
          <a:solidFill>
            <a:schemeClr val="tx1"/>
          </a:solidFill>
          <a:latin typeface="Calibri" pitchFamily="-65" charset="0"/>
          <a:ea typeface="ＭＳ Ｐゴシック" pitchFamily="-65" charset="-128"/>
          <a:cs typeface="ＭＳ Ｐゴシック" pitchFamily="-65" charset="-128"/>
        </a:defRPr>
      </a:lvl4pPr>
      <a:lvl5pPr algn="ctr" defTabSz="543064" rtl="0" eaLnBrk="1" fontAlgn="base" hangingPunct="1">
        <a:spcBef>
          <a:spcPct val="0"/>
        </a:spcBef>
        <a:spcAft>
          <a:spcPct val="0"/>
        </a:spcAft>
        <a:defRPr sz="5300">
          <a:solidFill>
            <a:schemeClr val="tx1"/>
          </a:solidFill>
          <a:latin typeface="Calibri" pitchFamily="-65" charset="0"/>
          <a:ea typeface="ＭＳ Ｐゴシック" pitchFamily="-65" charset="-128"/>
          <a:cs typeface="ＭＳ Ｐゴシック" pitchFamily="-65" charset="-128"/>
        </a:defRPr>
      </a:lvl5pPr>
      <a:lvl6pPr marL="543064" algn="ctr" defTabSz="543064" rtl="0" eaLnBrk="1" fontAlgn="base" hangingPunct="1">
        <a:spcBef>
          <a:spcPct val="0"/>
        </a:spcBef>
        <a:spcAft>
          <a:spcPct val="0"/>
        </a:spcAft>
        <a:defRPr sz="5300">
          <a:solidFill>
            <a:schemeClr val="tx1"/>
          </a:solidFill>
          <a:latin typeface="Calibri" pitchFamily="-65" charset="0"/>
          <a:ea typeface="ＭＳ Ｐゴシック" pitchFamily="-65" charset="-128"/>
          <a:cs typeface="ＭＳ Ｐゴシック" pitchFamily="-65" charset="-128"/>
        </a:defRPr>
      </a:lvl6pPr>
      <a:lvl7pPr marL="1086137" algn="ctr" defTabSz="543064" rtl="0" eaLnBrk="1" fontAlgn="base" hangingPunct="1">
        <a:spcBef>
          <a:spcPct val="0"/>
        </a:spcBef>
        <a:spcAft>
          <a:spcPct val="0"/>
        </a:spcAft>
        <a:defRPr sz="5300">
          <a:solidFill>
            <a:schemeClr val="tx1"/>
          </a:solidFill>
          <a:latin typeface="Calibri" pitchFamily="-65" charset="0"/>
          <a:ea typeface="ＭＳ Ｐゴシック" pitchFamily="-65" charset="-128"/>
          <a:cs typeface="ＭＳ Ｐゴシック" pitchFamily="-65" charset="-128"/>
        </a:defRPr>
      </a:lvl7pPr>
      <a:lvl8pPr marL="1629204" algn="ctr" defTabSz="543064" rtl="0" eaLnBrk="1" fontAlgn="base" hangingPunct="1">
        <a:spcBef>
          <a:spcPct val="0"/>
        </a:spcBef>
        <a:spcAft>
          <a:spcPct val="0"/>
        </a:spcAft>
        <a:defRPr sz="5300">
          <a:solidFill>
            <a:schemeClr val="tx1"/>
          </a:solidFill>
          <a:latin typeface="Calibri" pitchFamily="-65" charset="0"/>
          <a:ea typeface="ＭＳ Ｐゴシック" pitchFamily="-65" charset="-128"/>
          <a:cs typeface="ＭＳ Ｐゴシック" pitchFamily="-65" charset="-128"/>
        </a:defRPr>
      </a:lvl8pPr>
      <a:lvl9pPr marL="2172280" algn="ctr" defTabSz="543064" rtl="0" eaLnBrk="1" fontAlgn="base" hangingPunct="1">
        <a:spcBef>
          <a:spcPct val="0"/>
        </a:spcBef>
        <a:spcAft>
          <a:spcPct val="0"/>
        </a:spcAft>
        <a:defRPr sz="5300">
          <a:solidFill>
            <a:schemeClr val="tx1"/>
          </a:solidFill>
          <a:latin typeface="Calibri" pitchFamily="-65" charset="0"/>
          <a:ea typeface="ＭＳ Ｐゴシック" pitchFamily="-65" charset="-128"/>
          <a:cs typeface="ＭＳ Ｐゴシック" pitchFamily="-65" charset="-128"/>
        </a:defRPr>
      </a:lvl9pPr>
    </p:titleStyle>
    <p:bodyStyle>
      <a:lvl1pPr marL="407298" indent="-407298" algn="l" defTabSz="543064" rtl="0" eaLnBrk="1" fontAlgn="base" hangingPunct="1">
        <a:spcBef>
          <a:spcPct val="20000"/>
        </a:spcBef>
        <a:spcAft>
          <a:spcPct val="0"/>
        </a:spcAft>
        <a:buFont typeface="Arial" pitchFamily="-65" charset="0"/>
        <a:buChar char="•"/>
        <a:defRPr sz="3800" kern="1200">
          <a:solidFill>
            <a:schemeClr val="tx1"/>
          </a:solidFill>
          <a:latin typeface="+mn-lt"/>
          <a:ea typeface="ＭＳ Ｐゴシック" pitchFamily="-65" charset="-128"/>
          <a:cs typeface="ＭＳ Ｐゴシック" pitchFamily="-65" charset="-128"/>
        </a:defRPr>
      </a:lvl1pPr>
      <a:lvl2pPr marL="882480" indent="-339416" algn="l" defTabSz="543064" rtl="0" eaLnBrk="1" fontAlgn="base" hangingPunct="1">
        <a:spcBef>
          <a:spcPct val="20000"/>
        </a:spcBef>
        <a:spcAft>
          <a:spcPct val="0"/>
        </a:spcAft>
        <a:buFont typeface="Arial" pitchFamily="-65" charset="0"/>
        <a:buChar char="–"/>
        <a:defRPr sz="3300" kern="1200">
          <a:solidFill>
            <a:schemeClr val="tx1"/>
          </a:solidFill>
          <a:latin typeface="+mn-lt"/>
          <a:ea typeface="ＭＳ Ｐゴシック" pitchFamily="-65" charset="-128"/>
          <a:cs typeface="+mn-cs"/>
        </a:defRPr>
      </a:lvl2pPr>
      <a:lvl3pPr marL="1357671" indent="-271535" algn="l" defTabSz="543064" rtl="0" eaLnBrk="1" fontAlgn="base" hangingPunct="1">
        <a:spcBef>
          <a:spcPct val="20000"/>
        </a:spcBef>
        <a:spcAft>
          <a:spcPct val="0"/>
        </a:spcAft>
        <a:buFont typeface="Arial" pitchFamily="-65" charset="0"/>
        <a:buChar char="•"/>
        <a:defRPr sz="2800" kern="1200">
          <a:solidFill>
            <a:schemeClr val="tx1"/>
          </a:solidFill>
          <a:latin typeface="+mn-lt"/>
          <a:ea typeface="ＭＳ Ｐゴシック" pitchFamily="-65" charset="-128"/>
          <a:cs typeface="+mn-cs"/>
        </a:defRPr>
      </a:lvl3pPr>
      <a:lvl4pPr marL="1900734" indent="-271535" algn="l" defTabSz="543064" rtl="0" eaLnBrk="1" fontAlgn="base" hangingPunct="1">
        <a:spcBef>
          <a:spcPct val="20000"/>
        </a:spcBef>
        <a:spcAft>
          <a:spcPct val="0"/>
        </a:spcAft>
        <a:buFont typeface="Arial" pitchFamily="-65" charset="0"/>
        <a:buChar char="–"/>
        <a:defRPr sz="2400" kern="1200">
          <a:solidFill>
            <a:schemeClr val="tx1"/>
          </a:solidFill>
          <a:latin typeface="+mn-lt"/>
          <a:ea typeface="ＭＳ Ｐゴシック" pitchFamily="-65" charset="-128"/>
          <a:cs typeface="+mn-cs"/>
        </a:defRPr>
      </a:lvl4pPr>
      <a:lvl5pPr marL="2443811" indent="-271535" algn="l" defTabSz="543064" rtl="0" eaLnBrk="1" fontAlgn="base" hangingPunct="1">
        <a:spcBef>
          <a:spcPct val="20000"/>
        </a:spcBef>
        <a:spcAft>
          <a:spcPct val="0"/>
        </a:spcAft>
        <a:buFont typeface="Arial" pitchFamily="-65" charset="0"/>
        <a:buChar char="»"/>
        <a:defRPr sz="2400" kern="1200">
          <a:solidFill>
            <a:schemeClr val="tx1"/>
          </a:solidFill>
          <a:latin typeface="+mn-lt"/>
          <a:ea typeface="ＭＳ Ｐゴシック" pitchFamily="-65" charset="-128"/>
          <a:cs typeface="+mn-cs"/>
        </a:defRPr>
      </a:lvl5pPr>
      <a:lvl6pPr marL="2986878" indent="-271535" algn="l" defTabSz="543064" rtl="0" eaLnBrk="1" latinLnBrk="0" hangingPunct="1">
        <a:spcBef>
          <a:spcPct val="20000"/>
        </a:spcBef>
        <a:buFont typeface="Arial"/>
        <a:buChar char="•"/>
        <a:defRPr sz="2400" kern="1200">
          <a:solidFill>
            <a:schemeClr val="tx1"/>
          </a:solidFill>
          <a:latin typeface="+mn-lt"/>
          <a:ea typeface="+mn-ea"/>
          <a:cs typeface="+mn-cs"/>
        </a:defRPr>
      </a:lvl6pPr>
      <a:lvl7pPr marL="3529951" indent="-271535" algn="l" defTabSz="543064" rtl="0" eaLnBrk="1" latinLnBrk="0" hangingPunct="1">
        <a:spcBef>
          <a:spcPct val="20000"/>
        </a:spcBef>
        <a:buFont typeface="Arial"/>
        <a:buChar char="•"/>
        <a:defRPr sz="2400" kern="1200">
          <a:solidFill>
            <a:schemeClr val="tx1"/>
          </a:solidFill>
          <a:latin typeface="+mn-lt"/>
          <a:ea typeface="+mn-ea"/>
          <a:cs typeface="+mn-cs"/>
        </a:defRPr>
      </a:lvl7pPr>
      <a:lvl8pPr marL="4073020" indent="-271535" algn="l" defTabSz="543064" rtl="0" eaLnBrk="1" latinLnBrk="0" hangingPunct="1">
        <a:spcBef>
          <a:spcPct val="20000"/>
        </a:spcBef>
        <a:buFont typeface="Arial"/>
        <a:buChar char="•"/>
        <a:defRPr sz="2400" kern="1200">
          <a:solidFill>
            <a:schemeClr val="tx1"/>
          </a:solidFill>
          <a:latin typeface="+mn-lt"/>
          <a:ea typeface="+mn-ea"/>
          <a:cs typeface="+mn-cs"/>
        </a:defRPr>
      </a:lvl8pPr>
      <a:lvl9pPr marL="4616085" indent="-271535" algn="l" defTabSz="543064"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3064" rtl="0" eaLnBrk="1" latinLnBrk="0" hangingPunct="1">
        <a:defRPr sz="2100" kern="1200">
          <a:solidFill>
            <a:schemeClr val="tx1"/>
          </a:solidFill>
          <a:latin typeface="+mn-lt"/>
          <a:ea typeface="+mn-ea"/>
          <a:cs typeface="+mn-cs"/>
        </a:defRPr>
      </a:lvl1pPr>
      <a:lvl2pPr marL="543064" algn="l" defTabSz="543064" rtl="0" eaLnBrk="1" latinLnBrk="0" hangingPunct="1">
        <a:defRPr sz="2100" kern="1200">
          <a:solidFill>
            <a:schemeClr val="tx1"/>
          </a:solidFill>
          <a:latin typeface="+mn-lt"/>
          <a:ea typeface="+mn-ea"/>
          <a:cs typeface="+mn-cs"/>
        </a:defRPr>
      </a:lvl2pPr>
      <a:lvl3pPr marL="1086137" algn="l" defTabSz="543064" rtl="0" eaLnBrk="1" latinLnBrk="0" hangingPunct="1">
        <a:defRPr sz="2100" kern="1200">
          <a:solidFill>
            <a:schemeClr val="tx1"/>
          </a:solidFill>
          <a:latin typeface="+mn-lt"/>
          <a:ea typeface="+mn-ea"/>
          <a:cs typeface="+mn-cs"/>
        </a:defRPr>
      </a:lvl3pPr>
      <a:lvl4pPr marL="1629204" algn="l" defTabSz="543064" rtl="0" eaLnBrk="1" latinLnBrk="0" hangingPunct="1">
        <a:defRPr sz="2100" kern="1200">
          <a:solidFill>
            <a:schemeClr val="tx1"/>
          </a:solidFill>
          <a:latin typeface="+mn-lt"/>
          <a:ea typeface="+mn-ea"/>
          <a:cs typeface="+mn-cs"/>
        </a:defRPr>
      </a:lvl4pPr>
      <a:lvl5pPr marL="2172280" algn="l" defTabSz="543064" rtl="0" eaLnBrk="1" latinLnBrk="0" hangingPunct="1">
        <a:defRPr sz="2100" kern="1200">
          <a:solidFill>
            <a:schemeClr val="tx1"/>
          </a:solidFill>
          <a:latin typeface="+mn-lt"/>
          <a:ea typeface="+mn-ea"/>
          <a:cs typeface="+mn-cs"/>
        </a:defRPr>
      </a:lvl5pPr>
      <a:lvl6pPr marL="2715340" algn="l" defTabSz="543064" rtl="0" eaLnBrk="1" latinLnBrk="0" hangingPunct="1">
        <a:defRPr sz="2100" kern="1200">
          <a:solidFill>
            <a:schemeClr val="tx1"/>
          </a:solidFill>
          <a:latin typeface="+mn-lt"/>
          <a:ea typeface="+mn-ea"/>
          <a:cs typeface="+mn-cs"/>
        </a:defRPr>
      </a:lvl6pPr>
      <a:lvl7pPr marL="3258413" algn="l" defTabSz="543064" rtl="0" eaLnBrk="1" latinLnBrk="0" hangingPunct="1">
        <a:defRPr sz="2100" kern="1200">
          <a:solidFill>
            <a:schemeClr val="tx1"/>
          </a:solidFill>
          <a:latin typeface="+mn-lt"/>
          <a:ea typeface="+mn-ea"/>
          <a:cs typeface="+mn-cs"/>
        </a:defRPr>
      </a:lvl7pPr>
      <a:lvl8pPr marL="3801481" algn="l" defTabSz="543064" rtl="0" eaLnBrk="1" latinLnBrk="0" hangingPunct="1">
        <a:defRPr sz="2100" kern="1200">
          <a:solidFill>
            <a:schemeClr val="tx1"/>
          </a:solidFill>
          <a:latin typeface="+mn-lt"/>
          <a:ea typeface="+mn-ea"/>
          <a:cs typeface="+mn-cs"/>
        </a:defRPr>
      </a:lvl8pPr>
      <a:lvl9pPr marL="4344556" algn="l" defTabSz="543064"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chart" Target="../charts/char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4"/>
          <p:cNvSpPr txBox="1">
            <a:spLocks/>
          </p:cNvSpPr>
          <p:nvPr/>
        </p:nvSpPr>
        <p:spPr>
          <a:xfrm>
            <a:off x="7162799" y="1842294"/>
            <a:ext cx="4665663" cy="1787237"/>
          </a:xfrm>
          <a:prstGeom prst="rect">
            <a:avLst/>
          </a:prstGeom>
        </p:spPr>
        <p:txBody>
          <a:bodyPr vert="horz" lIns="0" tIns="0" rIns="0" bIns="0" rtlCol="0" anchor="b">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pPr lvl="0">
              <a:defRPr/>
            </a:pPr>
            <a:r>
              <a:rPr lang="es-AR" dirty="0"/>
              <a:t>Las marcas pueden </a:t>
            </a:r>
            <a:r>
              <a:rPr lang="es-AR" dirty="0" smtClean="0"/>
              <a:t>crecer       si </a:t>
            </a:r>
            <a:r>
              <a:rPr lang="es-AR" dirty="0"/>
              <a:t>saben cómo</a:t>
            </a:r>
            <a:r>
              <a:rPr kumimoji="0" lang="en-GB" sz="2400" b="1" i="0" u="none" strike="noStrike" kern="1200" cap="none" spc="0" normalizeH="0" baseline="0" noProof="0" dirty="0" smtClean="0">
                <a:ln>
                  <a:noFill/>
                </a:ln>
                <a:solidFill>
                  <a:srgbClr val="717171"/>
                </a:solidFill>
                <a:effectLst/>
                <a:uLnTx/>
                <a:uFillTx/>
                <a:latin typeface="Arial" panose="020B0604020202020204"/>
                <a:ea typeface="+mj-ea"/>
                <a:cs typeface="+mj-cs"/>
              </a:rPr>
              <a:t>.</a:t>
            </a:r>
            <a:endParaRPr kumimoji="0" lang="en-GB" sz="2400" b="1" i="0" u="none" strike="noStrike" kern="1200" cap="none" spc="0" normalizeH="0" baseline="0" noProof="0" dirty="0">
              <a:ln>
                <a:noFill/>
              </a:ln>
              <a:solidFill>
                <a:srgbClr val="717171"/>
              </a:solidFill>
              <a:effectLst/>
              <a:uLnTx/>
              <a:uFillTx/>
              <a:latin typeface="Arial" panose="020B0604020202020204"/>
              <a:ea typeface="+mj-ea"/>
              <a:cs typeface="+mj-cs"/>
            </a:endParaRPr>
          </a:p>
        </p:txBody>
      </p:sp>
      <p:sp>
        <p:nvSpPr>
          <p:cNvPr id="10" name="Subtitle 5"/>
          <p:cNvSpPr txBox="1">
            <a:spLocks/>
          </p:cNvSpPr>
          <p:nvPr/>
        </p:nvSpPr>
        <p:spPr>
          <a:xfrm>
            <a:off x="7162799" y="3850958"/>
            <a:ext cx="4665663" cy="1882298"/>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600"/>
              </a:spcBef>
              <a:buFont typeface="Arial" panose="020B0604020202020204" pitchFamily="34" charset="0"/>
              <a:buNone/>
              <a:defRPr sz="2200" b="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Wingdings" panose="05000000000000000000" pitchFamily="2" charset="2"/>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Wingdings" panose="05000000000000000000" pitchFamily="2" charset="2"/>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600"/>
              </a:spcBef>
              <a:buFont typeface="Wingdings" panose="05000000000000000000"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GB" sz="1600" b="0" i="0" u="none" strike="noStrike" kern="1200" cap="none" spc="0" normalizeH="0" baseline="0" noProof="0" dirty="0" smtClean="0">
                <a:ln>
                  <a:noFill/>
                </a:ln>
                <a:solidFill>
                  <a:srgbClr val="717171"/>
                </a:solidFill>
                <a:effectLst/>
                <a:uLnTx/>
                <a:uFillTx/>
                <a:latin typeface="Arial" panose="020B0604020202020204"/>
                <a:ea typeface="+mn-ea"/>
                <a:cs typeface="+mn-cs"/>
              </a:rPr>
              <a:t>Federico Filipponi</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GB" sz="1600" b="0" i="0" u="none" strike="noStrike" kern="1200" cap="none" spc="0" normalizeH="0" baseline="0" noProof="0" dirty="0" smtClean="0">
                <a:ln>
                  <a:noFill/>
                </a:ln>
                <a:solidFill>
                  <a:srgbClr val="717171"/>
                </a:solidFill>
                <a:effectLst/>
                <a:uLnTx/>
                <a:uFillTx/>
                <a:latin typeface="Arial" panose="020B0604020202020204"/>
                <a:ea typeface="+mn-ea"/>
                <a:cs typeface="+mn-cs"/>
              </a:rPr>
              <a:t>Director Comercial Kantar Worldpanel</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GB" sz="1600" b="0" i="0" u="none" strike="noStrike" kern="1200" cap="none" spc="0" normalizeH="0" baseline="0" noProof="0" dirty="0" smtClean="0">
                <a:ln>
                  <a:noFill/>
                </a:ln>
                <a:solidFill>
                  <a:srgbClr val="717171"/>
                </a:solidFill>
                <a:effectLst/>
                <a:uLnTx/>
                <a:uFillTx/>
                <a:latin typeface="Arial" panose="020B0604020202020204"/>
                <a:ea typeface="+mn-ea"/>
                <a:cs typeface="+mn-cs"/>
              </a:rPr>
              <a:t>Kantar Talks | 20 Octubre 2016</a:t>
            </a:r>
            <a:endParaRPr kumimoji="0" lang="en-GB" sz="1600" b="0" i="0" u="none" strike="noStrike" kern="1200" cap="none" spc="0" normalizeH="0" baseline="0" noProof="0" dirty="0">
              <a:ln>
                <a:noFill/>
              </a:ln>
              <a:solidFill>
                <a:srgbClr val="717171"/>
              </a:solidFill>
              <a:effectLst/>
              <a:uLnTx/>
              <a:uFillTx/>
              <a:latin typeface="Arial" panose="020B0604020202020204"/>
              <a:ea typeface="+mn-ea"/>
              <a:cs typeface="+mn-cs"/>
            </a:endParaRPr>
          </a:p>
        </p:txBody>
      </p:sp>
      <p:sp>
        <p:nvSpPr>
          <p:cNvPr id="11" name="Text Placeholder 6"/>
          <p:cNvSpPr txBox="1">
            <a:spLocks/>
          </p:cNvSpPr>
          <p:nvPr/>
        </p:nvSpPr>
        <p:spPr>
          <a:xfrm>
            <a:off x="359999" y="6286500"/>
            <a:ext cx="11466875" cy="26467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100" dirty="0" smtClean="0"/>
              <a:t>www.kantarworldpanel.com/ar | @KWP_AR</a:t>
            </a:r>
            <a:endParaRPr lang="en-GB" sz="1100" dirty="0"/>
          </a:p>
        </p:txBody>
      </p:sp>
    </p:spTree>
    <p:extLst>
      <p:ext uri="{BB962C8B-B14F-4D97-AF65-F5344CB8AC3E}">
        <p14:creationId xmlns:p14="http://schemas.microsoft.com/office/powerpoint/2010/main" val="429230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0"/>
          <p:cNvPicPr>
            <a:picLocks noChangeAspect="1"/>
          </p:cNvPicPr>
          <p:nvPr/>
        </p:nvPicPr>
        <p:blipFill>
          <a:blip r:embed="rId3">
            <a:extLst>
              <a:ext uri="{28A0092B-C50C-407E-A947-70E740481C1C}">
                <a14:useLocalDpi xmlns:a14="http://schemas.microsoft.com/office/drawing/2010/main" val="0"/>
              </a:ext>
            </a:extLst>
          </a:blip>
          <a:srcRect l="38" r="38"/>
          <a:stretch>
            <a:fillRect/>
          </a:stretch>
        </p:blipFill>
        <p:spPr>
          <a:xfrm>
            <a:off x="0" y="0"/>
            <a:ext cx="12192000" cy="6858000"/>
          </a:xfrm>
          <a:prstGeom prst="rect">
            <a:avLst/>
          </a:prstGeom>
        </p:spPr>
      </p:pic>
      <p:sp>
        <p:nvSpPr>
          <p:cNvPr id="7" name="Marcador de texto 6"/>
          <p:cNvSpPr>
            <a:spLocks noGrp="1"/>
          </p:cNvSpPr>
          <p:nvPr>
            <p:ph type="body" sz="quarter" idx="15"/>
          </p:nvPr>
        </p:nvSpPr>
        <p:spPr>
          <a:xfrm>
            <a:off x="263352" y="2492896"/>
            <a:ext cx="11466511" cy="1872208"/>
          </a:xfrm>
        </p:spPr>
        <p:txBody>
          <a:bodyPr/>
          <a:lstStyle/>
          <a:p>
            <a:r>
              <a:rPr lang="es-AR" sz="5400" dirty="0" smtClean="0">
                <a:solidFill>
                  <a:schemeClr val="bg1"/>
                </a:solidFill>
              </a:rPr>
              <a:t>300</a:t>
            </a:r>
          </a:p>
          <a:p>
            <a:r>
              <a:rPr lang="es-AR" dirty="0">
                <a:solidFill>
                  <a:schemeClr val="bg1"/>
                </a:solidFill>
              </a:rPr>
              <a:t>M</a:t>
            </a:r>
            <a:r>
              <a:rPr lang="es-AR" dirty="0" smtClean="0">
                <a:solidFill>
                  <a:schemeClr val="bg1"/>
                </a:solidFill>
              </a:rPr>
              <a:t>arcas </a:t>
            </a:r>
            <a:r>
              <a:rPr lang="es-AR" dirty="0">
                <a:solidFill>
                  <a:schemeClr val="bg1"/>
                </a:solidFill>
              </a:rPr>
              <a:t>FMCG </a:t>
            </a:r>
            <a:r>
              <a:rPr lang="es-AR" dirty="0" smtClean="0">
                <a:solidFill>
                  <a:schemeClr val="bg1"/>
                </a:solidFill>
              </a:rPr>
              <a:t>analizadas</a:t>
            </a:r>
          </a:p>
          <a:p>
            <a:r>
              <a:rPr lang="es-AR" b="0" dirty="0">
                <a:solidFill>
                  <a:schemeClr val="bg1"/>
                </a:solidFill>
              </a:rPr>
              <a:t>¿Quiénes ganaron y bajo qué estrategia?</a:t>
            </a:r>
          </a:p>
        </p:txBody>
      </p:sp>
      <p:sp>
        <p:nvSpPr>
          <p:cNvPr id="5" name="Marcador de número de diapositiva 4"/>
          <p:cNvSpPr>
            <a:spLocks noGrp="1"/>
          </p:cNvSpPr>
          <p:nvPr>
            <p:ph type="sldNum" sz="quarter" idx="4"/>
          </p:nvPr>
        </p:nvSpPr>
        <p:spPr/>
        <p:txBody>
          <a:bodyPr/>
          <a:lstStyle/>
          <a:p>
            <a:fld id="{4034BEE3-566C-4068-A777-C3A4762E861B}" type="slidenum">
              <a:rPr lang="en-GB" smtClean="0">
                <a:solidFill>
                  <a:srgbClr val="717171"/>
                </a:solidFill>
              </a:rPr>
              <a:pPr/>
              <a:t>10</a:t>
            </a:fld>
            <a:endParaRPr lang="en-GB" dirty="0">
              <a:solidFill>
                <a:srgbClr val="717171"/>
              </a:solidFill>
            </a:endParaRPr>
          </a:p>
        </p:txBody>
      </p:sp>
    </p:spTree>
    <p:extLst>
      <p:ext uri="{BB962C8B-B14F-4D97-AF65-F5344CB8AC3E}">
        <p14:creationId xmlns:p14="http://schemas.microsoft.com/office/powerpoint/2010/main" val="589919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400" dirty="0" smtClean="0"/>
              <a:t>Penetración como variable clave:</a:t>
            </a:r>
            <a:endParaRPr lang="es-AR" sz="2400" b="0" dirty="0"/>
          </a:p>
        </p:txBody>
      </p:sp>
      <p:sp>
        <p:nvSpPr>
          <p:cNvPr id="5" name="Marcador de número de diapositiva 4"/>
          <p:cNvSpPr>
            <a:spLocks noGrp="1"/>
          </p:cNvSpPr>
          <p:nvPr>
            <p:ph type="sldNum" sz="quarter" idx="4"/>
          </p:nvPr>
        </p:nvSpPr>
        <p:spPr/>
        <p:txBody>
          <a:bodyPr/>
          <a:lstStyle/>
          <a:p>
            <a:fld id="{4034BEE3-566C-4068-A777-C3A4762E861B}" type="slidenum">
              <a:rPr lang="en-GB" smtClean="0">
                <a:solidFill>
                  <a:srgbClr val="717171"/>
                </a:solidFill>
              </a:rPr>
              <a:pPr/>
              <a:t>11</a:t>
            </a:fld>
            <a:endParaRPr lang="en-GB" dirty="0">
              <a:solidFill>
                <a:srgbClr val="717171"/>
              </a:solidFill>
            </a:endParaRPr>
          </a:p>
        </p:txBody>
      </p:sp>
      <p:grpSp>
        <p:nvGrpSpPr>
          <p:cNvPr id="6" name="Grupo 5"/>
          <p:cNvGrpSpPr/>
          <p:nvPr/>
        </p:nvGrpSpPr>
        <p:grpSpPr>
          <a:xfrm>
            <a:off x="4727848" y="2295776"/>
            <a:ext cx="2839606" cy="2617814"/>
            <a:chOff x="4933754" y="3110363"/>
            <a:chExt cx="1378270" cy="1270618"/>
          </a:xfrm>
        </p:grpSpPr>
        <p:graphicFrame>
          <p:nvGraphicFramePr>
            <p:cNvPr id="7" name="49 Gráfico"/>
            <p:cNvGraphicFramePr/>
            <p:nvPr>
              <p:extLst/>
            </p:nvPr>
          </p:nvGraphicFramePr>
          <p:xfrm>
            <a:off x="4933754" y="3110363"/>
            <a:ext cx="1378270" cy="1270618"/>
          </p:xfrm>
          <a:graphic>
            <a:graphicData uri="http://schemas.openxmlformats.org/drawingml/2006/chart">
              <c:chart xmlns:c="http://schemas.openxmlformats.org/drawingml/2006/chart" xmlns:r="http://schemas.openxmlformats.org/officeDocument/2006/relationships" r:id="rId3"/>
            </a:graphicData>
          </a:graphic>
        </p:graphicFrame>
        <p:sp>
          <p:nvSpPr>
            <p:cNvPr id="8" name="1029 Elipse"/>
            <p:cNvSpPr/>
            <p:nvPr/>
          </p:nvSpPr>
          <p:spPr>
            <a:xfrm>
              <a:off x="5229767" y="3380687"/>
              <a:ext cx="786244" cy="786244"/>
            </a:xfrm>
            <a:prstGeom prst="ellipse">
              <a:avLst/>
            </a:prstGeom>
            <a:noFill/>
            <a:ln w="9525" cap="flat" cmpd="sng" algn="ctr">
              <a:noFill/>
              <a:prstDash val="solid"/>
            </a:ln>
            <a:effectLst/>
          </p:spPr>
          <p:txBody>
            <a:bodyPr wrap="none" rtlCol="0" anchor="ctr"/>
            <a:lstStyle/>
            <a:p>
              <a:pPr algn="ctr" defTabSz="912484">
                <a:defRPr/>
              </a:pPr>
              <a:r>
                <a:rPr lang="es-ES" sz="4400" kern="0" dirty="0" smtClean="0">
                  <a:solidFill>
                    <a:srgbClr val="717171"/>
                  </a:solidFill>
                </a:rPr>
                <a:t>300 </a:t>
              </a:r>
            </a:p>
            <a:p>
              <a:pPr algn="ctr" defTabSz="912484">
                <a:defRPr/>
              </a:pPr>
              <a:r>
                <a:rPr lang="es-ES" sz="3200" kern="0" dirty="0" smtClean="0">
                  <a:solidFill>
                    <a:srgbClr val="717171"/>
                  </a:solidFill>
                </a:rPr>
                <a:t>marcas</a:t>
              </a:r>
            </a:p>
          </p:txBody>
        </p:sp>
      </p:grpSp>
      <p:sp>
        <p:nvSpPr>
          <p:cNvPr id="10" name="Triángulo isósceles 9"/>
          <p:cNvSpPr/>
          <p:nvPr/>
        </p:nvSpPr>
        <p:spPr>
          <a:xfrm rot="16200000">
            <a:off x="7308369" y="3574493"/>
            <a:ext cx="540061" cy="254315"/>
          </a:xfrm>
          <a:prstGeom prst="triangle">
            <a:avLst/>
          </a:prstGeom>
          <a:solidFill>
            <a:srgbClr val="92D400"/>
          </a:solidFill>
          <a:ln>
            <a:solidFill>
              <a:srgbClr val="92D4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s-AR" sz="1600" dirty="0" smtClean="0">
              <a:solidFill>
                <a:srgbClr val="FFFFFF"/>
              </a:solidFill>
            </a:endParaRPr>
          </a:p>
        </p:txBody>
      </p:sp>
      <p:sp>
        <p:nvSpPr>
          <p:cNvPr id="12" name="Triángulo isósceles 11"/>
          <p:cNvSpPr/>
          <p:nvPr/>
        </p:nvSpPr>
        <p:spPr>
          <a:xfrm rot="5400000">
            <a:off x="4374864" y="3503040"/>
            <a:ext cx="540061" cy="254315"/>
          </a:xfrm>
          <a:prstGeom prst="triangle">
            <a:avLst/>
          </a:prstGeom>
          <a:solidFill>
            <a:srgbClr val="E630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s-AR" sz="1600" dirty="0" smtClean="0">
              <a:solidFill>
                <a:srgbClr val="FFFFFF"/>
              </a:solidFill>
            </a:endParaRPr>
          </a:p>
        </p:txBody>
      </p:sp>
      <p:sp>
        <p:nvSpPr>
          <p:cNvPr id="23" name="Rectángulo 22"/>
          <p:cNvSpPr/>
          <p:nvPr/>
        </p:nvSpPr>
        <p:spPr>
          <a:xfrm>
            <a:off x="7831979" y="2439792"/>
            <a:ext cx="3304581" cy="3024336"/>
          </a:xfrm>
          <a:prstGeom prst="rect">
            <a:avLst/>
          </a:prstGeom>
          <a:solidFill>
            <a:srgbClr val="92D4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s-AR" sz="1600" dirty="0" smtClean="0">
              <a:solidFill>
                <a:srgbClr val="FFFFFF"/>
              </a:solidFill>
            </a:endParaRPr>
          </a:p>
          <a:p>
            <a:pPr algn="ctr"/>
            <a:r>
              <a:rPr lang="es-AR" sz="3200" dirty="0" smtClean="0">
                <a:solidFill>
                  <a:schemeClr val="tx1">
                    <a:lumMod val="50000"/>
                  </a:schemeClr>
                </a:solidFill>
              </a:rPr>
              <a:t>SUMARON HOGARES</a:t>
            </a:r>
          </a:p>
        </p:txBody>
      </p:sp>
      <p:sp>
        <p:nvSpPr>
          <p:cNvPr id="24" name="Rectángulo 23"/>
          <p:cNvSpPr/>
          <p:nvPr/>
        </p:nvSpPr>
        <p:spPr>
          <a:xfrm>
            <a:off x="1135235" y="2439792"/>
            <a:ext cx="3304581" cy="3024336"/>
          </a:xfrm>
          <a:prstGeom prst="rect">
            <a:avLst/>
          </a:prstGeom>
          <a:solidFill>
            <a:srgbClr val="E630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s-AR" sz="1600" dirty="0" smtClean="0">
              <a:solidFill>
                <a:srgbClr val="FFFFFF"/>
              </a:solidFill>
            </a:endParaRPr>
          </a:p>
          <a:p>
            <a:pPr algn="ctr"/>
            <a:r>
              <a:rPr lang="es-AR" sz="3200" dirty="0" smtClean="0">
                <a:solidFill>
                  <a:srgbClr val="FFFFFF"/>
                </a:solidFill>
              </a:rPr>
              <a:t>PERDIERON HOGARES</a:t>
            </a:r>
          </a:p>
          <a:p>
            <a:pPr algn="ctr"/>
            <a:endParaRPr lang="es-AR" sz="3600" dirty="0" smtClean="0">
              <a:solidFill>
                <a:srgbClr val="FFFFFF"/>
              </a:solidFill>
            </a:endParaRPr>
          </a:p>
          <a:p>
            <a:pPr algn="ctr"/>
            <a:endParaRPr lang="es-AR" sz="3600" dirty="0" smtClean="0">
              <a:solidFill>
                <a:srgbClr val="FFFFFF"/>
              </a:solidFill>
            </a:endParaRPr>
          </a:p>
          <a:p>
            <a:pPr algn="ctr"/>
            <a:endParaRPr lang="es-AR" sz="3600" dirty="0" smtClean="0">
              <a:solidFill>
                <a:srgbClr val="FFFFFF"/>
              </a:solidFill>
            </a:endParaRPr>
          </a:p>
        </p:txBody>
      </p:sp>
      <p:sp>
        <p:nvSpPr>
          <p:cNvPr id="28" name="CuadroTexto 2"/>
          <p:cNvSpPr txBox="1"/>
          <p:nvPr/>
        </p:nvSpPr>
        <p:spPr>
          <a:xfrm>
            <a:off x="7855486" y="1268760"/>
            <a:ext cx="1783216" cy="1231106"/>
          </a:xfrm>
          <a:prstGeom prst="rect">
            <a:avLst/>
          </a:prstGeom>
          <a:noFill/>
        </p:spPr>
        <p:txBody>
          <a:bodyPr wrap="square" lIns="0" tIns="0" rIns="0" bIns="0" rtlCol="0">
            <a:spAutoFit/>
          </a:bodyPr>
          <a:lstStyle/>
          <a:p>
            <a:r>
              <a:rPr lang="es-ES" dirty="0" smtClean="0">
                <a:solidFill>
                  <a:srgbClr val="FFFFFF">
                    <a:lumMod val="50000"/>
                  </a:srgbClr>
                </a:solidFill>
                <a:cs typeface="Arial"/>
              </a:rPr>
              <a:t>CRECIERON</a:t>
            </a:r>
          </a:p>
          <a:p>
            <a:r>
              <a:rPr lang="es-ES" sz="6000" dirty="0" smtClean="0">
                <a:solidFill>
                  <a:srgbClr val="92D400"/>
                </a:solidFill>
                <a:cs typeface="Arial"/>
              </a:rPr>
              <a:t>49%</a:t>
            </a:r>
            <a:endParaRPr lang="es-ES" sz="4400" dirty="0" smtClean="0">
              <a:solidFill>
                <a:srgbClr val="92D400"/>
              </a:solidFill>
              <a:cs typeface="Arial"/>
            </a:endParaRPr>
          </a:p>
        </p:txBody>
      </p:sp>
      <p:sp>
        <p:nvSpPr>
          <p:cNvPr id="29" name="CuadroTexto 2"/>
          <p:cNvSpPr txBox="1"/>
          <p:nvPr/>
        </p:nvSpPr>
        <p:spPr>
          <a:xfrm>
            <a:off x="2686756" y="1268760"/>
            <a:ext cx="1753060" cy="1200329"/>
          </a:xfrm>
          <a:prstGeom prst="rect">
            <a:avLst/>
          </a:prstGeom>
          <a:noFill/>
        </p:spPr>
        <p:txBody>
          <a:bodyPr wrap="square" lIns="0" tIns="0" rIns="0" bIns="0" rtlCol="0">
            <a:spAutoFit/>
          </a:bodyPr>
          <a:lstStyle/>
          <a:p>
            <a:pPr algn="r"/>
            <a:r>
              <a:rPr lang="es-ES" dirty="0" smtClean="0">
                <a:solidFill>
                  <a:srgbClr val="FFFFFF">
                    <a:lumMod val="50000"/>
                  </a:srgbClr>
                </a:solidFill>
                <a:cs typeface="Arial"/>
              </a:rPr>
              <a:t>CAYERON</a:t>
            </a:r>
            <a:endParaRPr lang="es-ES" sz="6000" dirty="0" smtClean="0">
              <a:solidFill>
                <a:srgbClr val="FF504B"/>
              </a:solidFill>
              <a:cs typeface="Arial"/>
            </a:endParaRPr>
          </a:p>
          <a:p>
            <a:pPr algn="r"/>
            <a:r>
              <a:rPr lang="es-ES" sz="6000" dirty="0" smtClean="0">
                <a:solidFill>
                  <a:srgbClr val="E6304B"/>
                </a:solidFill>
                <a:cs typeface="Arial"/>
              </a:rPr>
              <a:t>51%</a:t>
            </a:r>
            <a:endParaRPr lang="es-ES" sz="4400" dirty="0" smtClean="0">
              <a:solidFill>
                <a:srgbClr val="E6304B"/>
              </a:solidFill>
              <a:cs typeface="Arial"/>
            </a:endParaRPr>
          </a:p>
        </p:txBody>
      </p:sp>
      <p:sp>
        <p:nvSpPr>
          <p:cNvPr id="13" name="Text Placeholder 6"/>
          <p:cNvSpPr txBox="1">
            <a:spLocks/>
          </p:cNvSpPr>
          <p:nvPr/>
        </p:nvSpPr>
        <p:spPr>
          <a:xfrm>
            <a:off x="14063" y="5805553"/>
            <a:ext cx="11466875" cy="26467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AR" sz="1000" dirty="0" smtClean="0"/>
              <a:t>Análisis de 300 marcas que representan el 80</a:t>
            </a:r>
            <a:r>
              <a:rPr lang="es-AR" sz="1000" dirty="0"/>
              <a:t>% facturación </a:t>
            </a:r>
            <a:r>
              <a:rPr lang="es-AR" sz="1000" dirty="0" smtClean="0"/>
              <a:t>de nuestra </a:t>
            </a:r>
            <a:r>
              <a:rPr lang="es-AR" sz="1000" dirty="0"/>
              <a:t>canasta de 60 categorías</a:t>
            </a:r>
            <a:endParaRPr lang="en-GB" sz="1000" dirty="0"/>
          </a:p>
        </p:txBody>
      </p:sp>
    </p:spTree>
    <p:extLst>
      <p:ext uri="{BB962C8B-B14F-4D97-AF65-F5344CB8AC3E}">
        <p14:creationId xmlns:p14="http://schemas.microsoft.com/office/powerpoint/2010/main" val="146417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 presetClass="entr" presetSubtype="8" decel="5200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2" decel="5200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750"/>
                                        <p:tgtEl>
                                          <p:spTgt spid="24"/>
                                        </p:tgtEl>
                                      </p:cBhvr>
                                    </p:animEffect>
                                  </p:childTnLst>
                                </p:cTn>
                              </p:par>
                            </p:childTnLst>
                          </p:cTn>
                        </p:par>
                        <p:par>
                          <p:cTn id="18" fill="hold">
                            <p:stCondLst>
                              <p:cond delay="75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right)">
                                      <p:cBhvr>
                                        <p:cTn id="26" dur="750"/>
                                        <p:tgtEl>
                                          <p:spTgt spid="23"/>
                                        </p:tgtEl>
                                      </p:cBhvr>
                                    </p:animEffect>
                                  </p:childTnLst>
                                </p:cTn>
                              </p:par>
                            </p:childTnLst>
                          </p:cTn>
                        </p:par>
                        <p:par>
                          <p:cTn id="27" fill="hold">
                            <p:stCondLst>
                              <p:cond delay="750"/>
                            </p:stCondLst>
                            <p:childTnLst>
                              <p:par>
                                <p:cTn id="28" presetID="22" presetClass="entr" presetSubtype="2"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righ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23" grpId="0" animBg="1"/>
      <p:bldP spid="24" grpId="0" animBg="1"/>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 name="967 Forma libre"/>
          <p:cNvSpPr/>
          <p:nvPr/>
        </p:nvSpPr>
        <p:spPr>
          <a:xfrm flipV="1">
            <a:off x="9374071" y="3860799"/>
            <a:ext cx="2817929" cy="45719"/>
          </a:xfrm>
          <a:custGeom>
            <a:avLst/>
            <a:gdLst>
              <a:gd name="connsiteX0" fmla="*/ 2423885 w 2423885"/>
              <a:gd name="connsiteY0" fmla="*/ 0 h 0"/>
              <a:gd name="connsiteX1" fmla="*/ 0 w 2423885"/>
              <a:gd name="connsiteY1" fmla="*/ 0 h 0"/>
            </a:gdLst>
            <a:ahLst/>
            <a:cxnLst>
              <a:cxn ang="0">
                <a:pos x="connsiteX0" y="connsiteY0"/>
              </a:cxn>
              <a:cxn ang="0">
                <a:pos x="connsiteX1" y="connsiteY1"/>
              </a:cxn>
            </a:cxnLst>
            <a:rect l="l" t="t" r="r" b="b"/>
            <a:pathLst>
              <a:path w="2423885">
                <a:moveTo>
                  <a:pt x="2423885" y="0"/>
                </a:moveTo>
                <a:lnTo>
                  <a:pt x="0" y="0"/>
                </a:lnTo>
              </a:path>
            </a:pathLst>
          </a:custGeom>
          <a:noFill/>
          <a:ln w="28575">
            <a:solidFill>
              <a:schemeClr val="accent1"/>
            </a:solidFill>
            <a:tailEnd type="oval" w="lg" len="lg"/>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18" name="17 Forma libre"/>
          <p:cNvSpPr/>
          <p:nvPr/>
        </p:nvSpPr>
        <p:spPr>
          <a:xfrm>
            <a:off x="0" y="4416158"/>
            <a:ext cx="4673600" cy="1140318"/>
          </a:xfrm>
          <a:custGeom>
            <a:avLst/>
            <a:gdLst>
              <a:gd name="connsiteX0" fmla="*/ 4673600 w 4673600"/>
              <a:gd name="connsiteY0" fmla="*/ 0 h 1291772"/>
              <a:gd name="connsiteX1" fmla="*/ 2133600 w 4673600"/>
              <a:gd name="connsiteY1" fmla="*/ 0 h 1291772"/>
              <a:gd name="connsiteX2" fmla="*/ 1088572 w 4673600"/>
              <a:gd name="connsiteY2" fmla="*/ 1291772 h 1291772"/>
              <a:gd name="connsiteX3" fmla="*/ 0 w 4673600"/>
              <a:gd name="connsiteY3" fmla="*/ 1291772 h 1291772"/>
            </a:gdLst>
            <a:ahLst/>
            <a:cxnLst>
              <a:cxn ang="0">
                <a:pos x="connsiteX0" y="connsiteY0"/>
              </a:cxn>
              <a:cxn ang="0">
                <a:pos x="connsiteX1" y="connsiteY1"/>
              </a:cxn>
              <a:cxn ang="0">
                <a:pos x="connsiteX2" y="connsiteY2"/>
              </a:cxn>
              <a:cxn ang="0">
                <a:pos x="connsiteX3" y="connsiteY3"/>
              </a:cxn>
            </a:cxnLst>
            <a:rect l="l" t="t" r="r" b="b"/>
            <a:pathLst>
              <a:path w="4673600" h="1291772">
                <a:moveTo>
                  <a:pt x="4673600" y="0"/>
                </a:moveTo>
                <a:lnTo>
                  <a:pt x="2133600" y="0"/>
                </a:lnTo>
                <a:lnTo>
                  <a:pt x="1088572" y="1291772"/>
                </a:lnTo>
                <a:lnTo>
                  <a:pt x="0" y="1291772"/>
                </a:lnTo>
              </a:path>
            </a:pathLst>
          </a:custGeom>
          <a:noFill/>
          <a:ln w="28575">
            <a:solidFill>
              <a:schemeClr val="accent1"/>
            </a:solidFill>
            <a:headEnd type="oval" w="med" len="med"/>
            <a:tailEnd type="oval"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pic>
        <p:nvPicPr>
          <p:cNvPr id="12" name="Picture 2" descr="http://image.shutterstock.com/z/stock-vector-made-in-argentina-grunge-rubber-stamp-on-white-vector-illustration-191463041.jpg"/>
          <p:cNvPicPr>
            <a:picLocks noChangeAspect="1" noChangeArrowheads="1"/>
          </p:cNvPicPr>
          <p:nvPr/>
        </p:nvPicPr>
        <p:blipFill rotWithShape="1">
          <a:blip r:embed="rId3">
            <a:extLst>
              <a:ext uri="{28A0092B-C50C-407E-A947-70E740481C1C}">
                <a14:useLocalDpi xmlns:a14="http://schemas.microsoft.com/office/drawing/2010/main" val="0"/>
              </a:ext>
            </a:extLst>
          </a:blip>
          <a:srcRect b="13275"/>
          <a:stretch/>
        </p:blipFill>
        <p:spPr bwMode="auto">
          <a:xfrm rot="20766554">
            <a:off x="7137784" y="2952681"/>
            <a:ext cx="1963358" cy="1816234"/>
          </a:xfrm>
          <a:prstGeom prst="rect">
            <a:avLst/>
          </a:prstGeom>
          <a:noFill/>
          <a:extLst>
            <a:ext uri="{909E8E84-426E-40DD-AFC4-6F175D3DCCD1}">
              <a14:hiddenFill xmlns:a14="http://schemas.microsoft.com/office/drawing/2010/main">
                <a:solidFill>
                  <a:srgbClr val="FFFFFF"/>
                </a:solidFill>
              </a14:hiddenFill>
            </a:ext>
          </a:extLst>
        </p:spPr>
      </p:pic>
      <p:sp>
        <p:nvSpPr>
          <p:cNvPr id="970" name="969 Rectángulo"/>
          <p:cNvSpPr/>
          <p:nvPr/>
        </p:nvSpPr>
        <p:spPr>
          <a:xfrm>
            <a:off x="2336800" y="2458773"/>
            <a:ext cx="5370503" cy="1754326"/>
          </a:xfrm>
          <a:prstGeom prst="rect">
            <a:avLst/>
          </a:prstGeom>
        </p:spPr>
        <p:txBody>
          <a:bodyPr wrap="square">
            <a:spAutoFit/>
          </a:bodyPr>
          <a:lstStyle/>
          <a:p>
            <a:r>
              <a:rPr lang="en-US" sz="3600" dirty="0" smtClean="0">
                <a:solidFill>
                  <a:schemeClr val="tx1">
                    <a:lumMod val="75000"/>
                    <a:lumOff val="25000"/>
                  </a:schemeClr>
                </a:solidFill>
              </a:rPr>
              <a:t>El </a:t>
            </a:r>
            <a:r>
              <a:rPr lang="en-US" sz="3600" b="1" dirty="0" smtClean="0">
                <a:solidFill>
                  <a:schemeClr val="accent1"/>
                </a:solidFill>
              </a:rPr>
              <a:t>60</a:t>
            </a:r>
            <a:r>
              <a:rPr lang="es-AR" sz="3600" b="1" dirty="0" smtClean="0">
                <a:solidFill>
                  <a:schemeClr val="accent1"/>
                </a:solidFill>
              </a:rPr>
              <a:t>%</a:t>
            </a:r>
            <a:r>
              <a:rPr lang="es-AR" sz="3600" dirty="0" smtClean="0">
                <a:solidFill>
                  <a:schemeClr val="accent1"/>
                </a:solidFill>
              </a:rPr>
              <a:t> </a:t>
            </a:r>
            <a:endParaRPr lang="es-AR" sz="3600" dirty="0">
              <a:solidFill>
                <a:schemeClr val="accent1"/>
              </a:solidFill>
            </a:endParaRPr>
          </a:p>
          <a:p>
            <a:r>
              <a:rPr lang="es-AR" sz="3600" dirty="0">
                <a:solidFill>
                  <a:schemeClr val="tx1">
                    <a:lumMod val="75000"/>
                    <a:lumOff val="25000"/>
                  </a:schemeClr>
                </a:solidFill>
              </a:rPr>
              <a:t>de las marcas sumando clientela son </a:t>
            </a:r>
            <a:r>
              <a:rPr lang="es-AR" sz="3600" dirty="0" smtClean="0">
                <a:solidFill>
                  <a:schemeClr val="tx1">
                    <a:lumMod val="75000"/>
                    <a:lumOff val="25000"/>
                  </a:schemeClr>
                </a:solidFill>
              </a:rPr>
              <a:t>locales.</a:t>
            </a:r>
            <a:endParaRPr lang="es-AR" sz="3600" dirty="0">
              <a:solidFill>
                <a:schemeClr val="tx1">
                  <a:lumMod val="75000"/>
                  <a:lumOff val="25000"/>
                </a:schemeClr>
              </a:solidFill>
            </a:endParaRPr>
          </a:p>
        </p:txBody>
      </p:sp>
    </p:spTree>
    <p:extLst>
      <p:ext uri="{BB962C8B-B14F-4D97-AF65-F5344CB8AC3E}">
        <p14:creationId xmlns:p14="http://schemas.microsoft.com/office/powerpoint/2010/main" val="1618880796"/>
      </p:ext>
    </p:extLst>
  </p:cSld>
  <p:clrMapOvr>
    <a:masterClrMapping/>
  </p:clrMapOvr>
  <p:transition spd="slow">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uadroTexto 6"/>
          <p:cNvSpPr txBox="1"/>
          <p:nvPr/>
        </p:nvSpPr>
        <p:spPr>
          <a:xfrm>
            <a:off x="3727726" y="1268761"/>
            <a:ext cx="1795363" cy="276999"/>
          </a:xfrm>
          <a:prstGeom prst="rect">
            <a:avLst/>
          </a:prstGeom>
          <a:noFill/>
        </p:spPr>
        <p:txBody>
          <a:bodyPr wrap="none" lIns="0" tIns="0" rIns="0" bIns="0" rtlCol="0">
            <a:spAutoFit/>
          </a:bodyPr>
          <a:lstStyle/>
          <a:p>
            <a:pPr algn="r"/>
            <a:r>
              <a:rPr lang="es-AR" dirty="0" smtClean="0">
                <a:solidFill>
                  <a:schemeClr val="tx1">
                    <a:lumMod val="75000"/>
                    <a:lumOff val="25000"/>
                  </a:schemeClr>
                </a:solidFill>
                <a:latin typeface="Arial"/>
                <a:cs typeface="Arial"/>
              </a:rPr>
              <a:t>Familia Promedio</a:t>
            </a:r>
            <a:endParaRPr lang="es-AR" dirty="0">
              <a:solidFill>
                <a:schemeClr val="tx1">
                  <a:lumMod val="75000"/>
                  <a:lumOff val="25000"/>
                </a:schemeClr>
              </a:solidFill>
              <a:latin typeface="Arial"/>
              <a:cs typeface="Arial"/>
            </a:endParaRPr>
          </a:p>
        </p:txBody>
      </p:sp>
      <p:sp>
        <p:nvSpPr>
          <p:cNvPr id="22" name="CuadroTexto 7"/>
          <p:cNvSpPr txBox="1"/>
          <p:nvPr/>
        </p:nvSpPr>
        <p:spPr>
          <a:xfrm>
            <a:off x="6598655" y="1268761"/>
            <a:ext cx="2385268" cy="276999"/>
          </a:xfrm>
          <a:prstGeom prst="rect">
            <a:avLst/>
          </a:prstGeom>
          <a:noFill/>
        </p:spPr>
        <p:txBody>
          <a:bodyPr wrap="none" lIns="0" tIns="0" rIns="0" bIns="0" rtlCol="0">
            <a:spAutoFit/>
          </a:bodyPr>
          <a:lstStyle/>
          <a:p>
            <a:r>
              <a:rPr lang="es-AR" dirty="0" smtClean="0">
                <a:solidFill>
                  <a:srgbClr val="92D400"/>
                </a:solidFill>
                <a:latin typeface="Arial"/>
                <a:cs typeface="Arial"/>
              </a:rPr>
              <a:t>Nuevos tipos de familia</a:t>
            </a:r>
            <a:endParaRPr lang="es-AR" dirty="0">
              <a:solidFill>
                <a:srgbClr val="92D400"/>
              </a:solidFill>
              <a:latin typeface="Arial"/>
              <a:cs typeface="Arial"/>
            </a:endParaRPr>
          </a:p>
        </p:txBody>
      </p:sp>
      <p:sp>
        <p:nvSpPr>
          <p:cNvPr id="23" name="CuadroTexto 8"/>
          <p:cNvSpPr txBox="1"/>
          <p:nvPr/>
        </p:nvSpPr>
        <p:spPr>
          <a:xfrm>
            <a:off x="3278885" y="4892740"/>
            <a:ext cx="2244204" cy="276999"/>
          </a:xfrm>
          <a:prstGeom prst="rect">
            <a:avLst/>
          </a:prstGeom>
          <a:noFill/>
        </p:spPr>
        <p:txBody>
          <a:bodyPr wrap="none" lIns="0" tIns="0" rIns="0" bIns="0" rtlCol="0">
            <a:spAutoFit/>
          </a:bodyPr>
          <a:lstStyle/>
          <a:p>
            <a:pPr algn="r"/>
            <a:r>
              <a:rPr lang="es-AR" dirty="0" smtClean="0">
                <a:solidFill>
                  <a:schemeClr val="tx1">
                    <a:lumMod val="75000"/>
                    <a:lumOff val="25000"/>
                  </a:schemeClr>
                </a:solidFill>
                <a:latin typeface="Arial"/>
                <a:cs typeface="Arial"/>
              </a:rPr>
              <a:t>Propuestas generales</a:t>
            </a:r>
            <a:endParaRPr lang="es-AR" dirty="0">
              <a:solidFill>
                <a:schemeClr val="tx1">
                  <a:lumMod val="75000"/>
                  <a:lumOff val="25000"/>
                </a:schemeClr>
              </a:solidFill>
              <a:latin typeface="Arial"/>
              <a:cs typeface="Arial"/>
            </a:endParaRPr>
          </a:p>
        </p:txBody>
      </p:sp>
      <p:sp>
        <p:nvSpPr>
          <p:cNvPr id="26" name="CuadroTexto 16"/>
          <p:cNvSpPr txBox="1"/>
          <p:nvPr/>
        </p:nvSpPr>
        <p:spPr>
          <a:xfrm>
            <a:off x="6598655" y="1841275"/>
            <a:ext cx="3705466" cy="276999"/>
          </a:xfrm>
          <a:prstGeom prst="rect">
            <a:avLst/>
          </a:prstGeom>
          <a:noFill/>
        </p:spPr>
        <p:txBody>
          <a:bodyPr wrap="square" lIns="0" tIns="0" rIns="0" bIns="0" rtlCol="0">
            <a:spAutoFit/>
          </a:bodyPr>
          <a:lstStyle/>
          <a:p>
            <a:r>
              <a:rPr lang="es-AR" dirty="0" smtClean="0">
                <a:solidFill>
                  <a:srgbClr val="92D400"/>
                </a:solidFill>
                <a:latin typeface="Arial"/>
                <a:cs typeface="Arial"/>
              </a:rPr>
              <a:t>Penetración</a:t>
            </a:r>
            <a:endParaRPr lang="es-AR" dirty="0">
              <a:solidFill>
                <a:srgbClr val="92D400"/>
              </a:solidFill>
              <a:latin typeface="Arial"/>
              <a:cs typeface="Arial"/>
            </a:endParaRPr>
          </a:p>
        </p:txBody>
      </p:sp>
      <p:sp>
        <p:nvSpPr>
          <p:cNvPr id="27" name="CuadroTexto 17"/>
          <p:cNvSpPr txBox="1"/>
          <p:nvPr/>
        </p:nvSpPr>
        <p:spPr>
          <a:xfrm>
            <a:off x="2949848" y="1841275"/>
            <a:ext cx="2573240" cy="276999"/>
          </a:xfrm>
          <a:prstGeom prst="rect">
            <a:avLst/>
          </a:prstGeom>
          <a:noFill/>
        </p:spPr>
        <p:txBody>
          <a:bodyPr wrap="square" lIns="0" tIns="0" rIns="0" bIns="0" rtlCol="0">
            <a:spAutoFit/>
          </a:bodyPr>
          <a:lstStyle/>
          <a:p>
            <a:pPr algn="r"/>
            <a:r>
              <a:rPr lang="es-AR" dirty="0" smtClean="0">
                <a:solidFill>
                  <a:schemeClr val="tx1">
                    <a:lumMod val="75000"/>
                    <a:lumOff val="25000"/>
                  </a:schemeClr>
                </a:solidFill>
                <a:latin typeface="Arial"/>
                <a:cs typeface="Arial"/>
              </a:rPr>
              <a:t>Lealtad</a:t>
            </a:r>
            <a:endParaRPr lang="es-AR" dirty="0">
              <a:solidFill>
                <a:schemeClr val="tx1">
                  <a:lumMod val="75000"/>
                  <a:lumOff val="25000"/>
                </a:schemeClr>
              </a:solidFill>
              <a:latin typeface="Arial"/>
              <a:cs typeface="Arial"/>
            </a:endParaRPr>
          </a:p>
        </p:txBody>
      </p:sp>
      <p:sp>
        <p:nvSpPr>
          <p:cNvPr id="28" name="CuadroTexto 18"/>
          <p:cNvSpPr txBox="1"/>
          <p:nvPr/>
        </p:nvSpPr>
        <p:spPr>
          <a:xfrm>
            <a:off x="6598655" y="2451568"/>
            <a:ext cx="551433" cy="276999"/>
          </a:xfrm>
          <a:prstGeom prst="rect">
            <a:avLst/>
          </a:prstGeom>
          <a:noFill/>
        </p:spPr>
        <p:txBody>
          <a:bodyPr wrap="none" lIns="0" tIns="0" rIns="0" bIns="0" rtlCol="0">
            <a:spAutoFit/>
          </a:bodyPr>
          <a:lstStyle/>
          <a:p>
            <a:r>
              <a:rPr lang="es-AR" dirty="0" smtClean="0">
                <a:solidFill>
                  <a:srgbClr val="92D400"/>
                </a:solidFill>
                <a:latin typeface="Arial"/>
                <a:cs typeface="Arial"/>
              </a:rPr>
              <a:t>Local</a:t>
            </a:r>
            <a:endParaRPr lang="es-AR" dirty="0">
              <a:solidFill>
                <a:srgbClr val="92D400"/>
              </a:solidFill>
              <a:latin typeface="Arial"/>
              <a:cs typeface="Arial"/>
            </a:endParaRPr>
          </a:p>
        </p:txBody>
      </p:sp>
      <p:sp>
        <p:nvSpPr>
          <p:cNvPr id="29" name="CuadroTexto 19"/>
          <p:cNvSpPr txBox="1"/>
          <p:nvPr/>
        </p:nvSpPr>
        <p:spPr>
          <a:xfrm>
            <a:off x="4856238" y="2451568"/>
            <a:ext cx="666850" cy="276999"/>
          </a:xfrm>
          <a:prstGeom prst="rect">
            <a:avLst/>
          </a:prstGeom>
          <a:noFill/>
        </p:spPr>
        <p:txBody>
          <a:bodyPr wrap="none" lIns="0" tIns="0" rIns="0" bIns="0" rtlCol="0">
            <a:spAutoFit/>
          </a:bodyPr>
          <a:lstStyle/>
          <a:p>
            <a:pPr algn="r"/>
            <a:r>
              <a:rPr lang="es-AR" dirty="0" smtClean="0">
                <a:solidFill>
                  <a:schemeClr val="tx1">
                    <a:lumMod val="75000"/>
                    <a:lumOff val="25000"/>
                  </a:schemeClr>
                </a:solidFill>
                <a:latin typeface="Arial"/>
                <a:cs typeface="Arial"/>
              </a:rPr>
              <a:t>Global</a:t>
            </a:r>
            <a:endParaRPr lang="es-AR" dirty="0">
              <a:solidFill>
                <a:schemeClr val="tx1">
                  <a:lumMod val="75000"/>
                  <a:lumOff val="25000"/>
                </a:schemeClr>
              </a:solidFill>
              <a:latin typeface="Arial"/>
              <a:cs typeface="Arial"/>
            </a:endParaRPr>
          </a:p>
        </p:txBody>
      </p:sp>
      <p:sp>
        <p:nvSpPr>
          <p:cNvPr id="30" name="CuadroTexto 21"/>
          <p:cNvSpPr txBox="1"/>
          <p:nvPr/>
        </p:nvSpPr>
        <p:spPr>
          <a:xfrm>
            <a:off x="4933183" y="3061861"/>
            <a:ext cx="589906" cy="276999"/>
          </a:xfrm>
          <a:prstGeom prst="rect">
            <a:avLst/>
          </a:prstGeom>
          <a:noFill/>
        </p:spPr>
        <p:txBody>
          <a:bodyPr wrap="none" lIns="0" tIns="0" rIns="0" bIns="0" rtlCol="0">
            <a:spAutoFit/>
          </a:bodyPr>
          <a:lstStyle/>
          <a:p>
            <a:pPr algn="r"/>
            <a:r>
              <a:rPr lang="es-AR" dirty="0" err="1" smtClean="0">
                <a:solidFill>
                  <a:schemeClr val="tx1">
                    <a:lumMod val="75000"/>
                    <a:lumOff val="25000"/>
                  </a:schemeClr>
                </a:solidFill>
                <a:latin typeface="Arial"/>
                <a:cs typeface="Arial"/>
              </a:rPr>
              <a:t>Retail</a:t>
            </a:r>
            <a:endParaRPr lang="es-AR" dirty="0">
              <a:solidFill>
                <a:schemeClr val="tx1">
                  <a:lumMod val="75000"/>
                  <a:lumOff val="25000"/>
                </a:schemeClr>
              </a:solidFill>
              <a:latin typeface="Arial"/>
              <a:cs typeface="Arial"/>
            </a:endParaRPr>
          </a:p>
        </p:txBody>
      </p:sp>
      <p:sp>
        <p:nvSpPr>
          <p:cNvPr id="32" name="CuadroTexto 22"/>
          <p:cNvSpPr txBox="1"/>
          <p:nvPr/>
        </p:nvSpPr>
        <p:spPr>
          <a:xfrm>
            <a:off x="6598655" y="3061861"/>
            <a:ext cx="1662828" cy="276999"/>
          </a:xfrm>
          <a:prstGeom prst="rect">
            <a:avLst/>
          </a:prstGeom>
          <a:noFill/>
        </p:spPr>
        <p:txBody>
          <a:bodyPr wrap="none" lIns="0" tIns="0" rIns="0" bIns="0" rtlCol="0">
            <a:spAutoFit/>
          </a:bodyPr>
          <a:lstStyle/>
          <a:p>
            <a:r>
              <a:rPr lang="es-AR" dirty="0" err="1" smtClean="0">
                <a:solidFill>
                  <a:srgbClr val="92D400"/>
                </a:solidFill>
                <a:latin typeface="Arial"/>
                <a:cs typeface="Arial"/>
              </a:rPr>
              <a:t>Value</a:t>
            </a:r>
            <a:r>
              <a:rPr lang="es-AR" dirty="0" smtClean="0">
                <a:solidFill>
                  <a:srgbClr val="92D400"/>
                </a:solidFill>
                <a:latin typeface="Arial"/>
                <a:cs typeface="Arial"/>
              </a:rPr>
              <a:t> </a:t>
            </a:r>
            <a:r>
              <a:rPr lang="es-AR" dirty="0" err="1" smtClean="0">
                <a:solidFill>
                  <a:srgbClr val="92D400"/>
                </a:solidFill>
                <a:latin typeface="Arial"/>
                <a:cs typeface="Arial"/>
              </a:rPr>
              <a:t>for</a:t>
            </a:r>
            <a:r>
              <a:rPr lang="es-AR" dirty="0" smtClean="0">
                <a:solidFill>
                  <a:srgbClr val="92D400"/>
                </a:solidFill>
                <a:latin typeface="Arial"/>
                <a:cs typeface="Arial"/>
              </a:rPr>
              <a:t> </a:t>
            </a:r>
            <a:r>
              <a:rPr lang="es-AR" dirty="0" err="1" smtClean="0">
                <a:solidFill>
                  <a:srgbClr val="92D400"/>
                </a:solidFill>
                <a:latin typeface="Arial"/>
                <a:cs typeface="Arial"/>
              </a:rPr>
              <a:t>money</a:t>
            </a:r>
            <a:endParaRPr lang="es-AR" dirty="0">
              <a:solidFill>
                <a:srgbClr val="92D400"/>
              </a:solidFill>
              <a:latin typeface="Arial"/>
              <a:cs typeface="Arial"/>
            </a:endParaRPr>
          </a:p>
        </p:txBody>
      </p:sp>
      <p:sp>
        <p:nvSpPr>
          <p:cNvPr id="33" name="CuadroTexto 20"/>
          <p:cNvSpPr txBox="1"/>
          <p:nvPr/>
        </p:nvSpPr>
        <p:spPr>
          <a:xfrm>
            <a:off x="4291983" y="3672154"/>
            <a:ext cx="1231106" cy="276999"/>
          </a:xfrm>
          <a:prstGeom prst="rect">
            <a:avLst/>
          </a:prstGeom>
          <a:noFill/>
        </p:spPr>
        <p:txBody>
          <a:bodyPr wrap="none" lIns="0" tIns="0" rIns="0" bIns="0" rtlCol="0">
            <a:spAutoFit/>
          </a:bodyPr>
          <a:lstStyle/>
          <a:p>
            <a:pPr algn="r"/>
            <a:r>
              <a:rPr lang="es-AR" dirty="0" smtClean="0">
                <a:solidFill>
                  <a:schemeClr val="tx1">
                    <a:lumMod val="75000"/>
                    <a:lumOff val="25000"/>
                  </a:schemeClr>
                </a:solidFill>
                <a:latin typeface="Arial"/>
                <a:cs typeface="Arial"/>
              </a:rPr>
              <a:t>Seguidores </a:t>
            </a:r>
            <a:endParaRPr lang="es-AR" dirty="0">
              <a:solidFill>
                <a:schemeClr val="tx1">
                  <a:lumMod val="75000"/>
                  <a:lumOff val="25000"/>
                </a:schemeClr>
              </a:solidFill>
              <a:latin typeface="Arial"/>
              <a:cs typeface="Arial"/>
            </a:endParaRPr>
          </a:p>
        </p:txBody>
      </p:sp>
      <p:sp>
        <p:nvSpPr>
          <p:cNvPr id="34" name="CuadroTexto 23"/>
          <p:cNvSpPr txBox="1"/>
          <p:nvPr/>
        </p:nvSpPr>
        <p:spPr>
          <a:xfrm>
            <a:off x="6598656" y="3672154"/>
            <a:ext cx="1179810" cy="276999"/>
          </a:xfrm>
          <a:prstGeom prst="rect">
            <a:avLst/>
          </a:prstGeom>
          <a:noFill/>
        </p:spPr>
        <p:txBody>
          <a:bodyPr wrap="none" lIns="0" tIns="0" rIns="0" bIns="0" rtlCol="0">
            <a:spAutoFit/>
          </a:bodyPr>
          <a:lstStyle/>
          <a:p>
            <a:r>
              <a:rPr lang="es-AR" dirty="0" err="1" smtClean="0">
                <a:solidFill>
                  <a:srgbClr val="92D400"/>
                </a:solidFill>
                <a:latin typeface="Arial"/>
                <a:cs typeface="Arial"/>
              </a:rPr>
              <a:t>Disruptores</a:t>
            </a:r>
            <a:endParaRPr lang="es-AR" dirty="0">
              <a:solidFill>
                <a:srgbClr val="92D400"/>
              </a:solidFill>
              <a:latin typeface="Arial"/>
              <a:cs typeface="Arial"/>
            </a:endParaRPr>
          </a:p>
        </p:txBody>
      </p:sp>
      <p:sp>
        <p:nvSpPr>
          <p:cNvPr id="35" name="CuadroTexto 24"/>
          <p:cNvSpPr txBox="1"/>
          <p:nvPr/>
        </p:nvSpPr>
        <p:spPr>
          <a:xfrm>
            <a:off x="6598656" y="4892740"/>
            <a:ext cx="4219168" cy="276999"/>
          </a:xfrm>
          <a:prstGeom prst="rect">
            <a:avLst/>
          </a:prstGeom>
          <a:noFill/>
        </p:spPr>
        <p:txBody>
          <a:bodyPr wrap="none" lIns="0" tIns="0" rIns="0" bIns="0" rtlCol="0">
            <a:spAutoFit/>
          </a:bodyPr>
          <a:lstStyle/>
          <a:p>
            <a:r>
              <a:rPr lang="es-AR" dirty="0" smtClean="0">
                <a:solidFill>
                  <a:srgbClr val="92D400"/>
                </a:solidFill>
                <a:latin typeface="Arial"/>
                <a:cs typeface="Arial"/>
              </a:rPr>
              <a:t>Targets, canales, regiones seleccionados</a:t>
            </a:r>
            <a:endParaRPr lang="es-AR" dirty="0">
              <a:solidFill>
                <a:srgbClr val="92D400"/>
              </a:solidFill>
              <a:latin typeface="Arial"/>
              <a:cs typeface="Arial"/>
            </a:endParaRPr>
          </a:p>
        </p:txBody>
      </p:sp>
      <p:sp>
        <p:nvSpPr>
          <p:cNvPr id="36" name="CuadroTexto 25"/>
          <p:cNvSpPr txBox="1"/>
          <p:nvPr/>
        </p:nvSpPr>
        <p:spPr>
          <a:xfrm>
            <a:off x="3548187" y="4282447"/>
            <a:ext cx="1974901" cy="276999"/>
          </a:xfrm>
          <a:prstGeom prst="rect">
            <a:avLst/>
          </a:prstGeom>
          <a:noFill/>
        </p:spPr>
        <p:txBody>
          <a:bodyPr wrap="none" lIns="0" tIns="0" rIns="0" bIns="0" rtlCol="0">
            <a:spAutoFit/>
          </a:bodyPr>
          <a:lstStyle/>
          <a:p>
            <a:pPr algn="r"/>
            <a:r>
              <a:rPr lang="es-AR" dirty="0" smtClean="0">
                <a:solidFill>
                  <a:schemeClr val="tx1">
                    <a:lumMod val="75000"/>
                    <a:lumOff val="25000"/>
                  </a:schemeClr>
                </a:solidFill>
                <a:latin typeface="Arial"/>
                <a:cs typeface="Arial"/>
              </a:rPr>
              <a:t>Más sabores/</a:t>
            </a:r>
            <a:r>
              <a:rPr lang="es-AR" dirty="0" err="1" smtClean="0">
                <a:solidFill>
                  <a:schemeClr val="tx1">
                    <a:lumMod val="75000"/>
                    <a:lumOff val="25000"/>
                  </a:schemeClr>
                </a:solidFill>
                <a:latin typeface="Arial"/>
                <a:cs typeface="Arial"/>
              </a:rPr>
              <a:t>SKUs</a:t>
            </a:r>
            <a:endParaRPr lang="es-AR" dirty="0">
              <a:solidFill>
                <a:schemeClr val="tx1">
                  <a:lumMod val="75000"/>
                  <a:lumOff val="25000"/>
                </a:schemeClr>
              </a:solidFill>
              <a:latin typeface="Arial"/>
              <a:cs typeface="Arial"/>
            </a:endParaRPr>
          </a:p>
        </p:txBody>
      </p:sp>
      <p:sp>
        <p:nvSpPr>
          <p:cNvPr id="37" name="CuadroTexto 26"/>
          <p:cNvSpPr txBox="1"/>
          <p:nvPr/>
        </p:nvSpPr>
        <p:spPr>
          <a:xfrm>
            <a:off x="6598656" y="4282447"/>
            <a:ext cx="2475037" cy="276999"/>
          </a:xfrm>
          <a:prstGeom prst="rect">
            <a:avLst/>
          </a:prstGeom>
          <a:noFill/>
        </p:spPr>
        <p:txBody>
          <a:bodyPr wrap="none" lIns="0" tIns="0" rIns="0" bIns="0" rtlCol="0">
            <a:spAutoFit/>
          </a:bodyPr>
          <a:lstStyle/>
          <a:p>
            <a:r>
              <a:rPr lang="es-AR" dirty="0" smtClean="0">
                <a:solidFill>
                  <a:srgbClr val="92D400"/>
                </a:solidFill>
                <a:latin typeface="Arial"/>
                <a:cs typeface="Arial"/>
              </a:rPr>
              <a:t>Nuevos usos/momentos</a:t>
            </a:r>
            <a:endParaRPr lang="es-AR" dirty="0">
              <a:solidFill>
                <a:srgbClr val="92D400"/>
              </a:solidFill>
              <a:latin typeface="Arial"/>
              <a:cs typeface="Arial"/>
            </a:endParaRPr>
          </a:p>
        </p:txBody>
      </p:sp>
      <p:sp>
        <p:nvSpPr>
          <p:cNvPr id="4" name="3 Forma libre"/>
          <p:cNvSpPr/>
          <p:nvPr/>
        </p:nvSpPr>
        <p:spPr>
          <a:xfrm>
            <a:off x="5936511" y="863144"/>
            <a:ext cx="50059" cy="5230152"/>
          </a:xfrm>
          <a:custGeom>
            <a:avLst/>
            <a:gdLst>
              <a:gd name="connsiteX0" fmla="*/ 0 w 0"/>
              <a:gd name="connsiteY0" fmla="*/ 0 h 5975498"/>
              <a:gd name="connsiteX1" fmla="*/ 0 w 0"/>
              <a:gd name="connsiteY1" fmla="*/ 5975498 h 5975498"/>
            </a:gdLst>
            <a:ahLst/>
            <a:cxnLst>
              <a:cxn ang="0">
                <a:pos x="connsiteX0" y="connsiteY0"/>
              </a:cxn>
              <a:cxn ang="0">
                <a:pos x="connsiteX1" y="connsiteY1"/>
              </a:cxn>
            </a:cxnLst>
            <a:rect l="l" t="t" r="r" b="b"/>
            <a:pathLst>
              <a:path h="5975498">
                <a:moveTo>
                  <a:pt x="0" y="0"/>
                </a:moveTo>
                <a:lnTo>
                  <a:pt x="0" y="5975498"/>
                </a:lnTo>
              </a:path>
            </a:pathLst>
          </a:custGeom>
          <a:noFill/>
          <a:ln w="76200">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5" name="4 Triángulo isósceles"/>
          <p:cNvSpPr/>
          <p:nvPr/>
        </p:nvSpPr>
        <p:spPr>
          <a:xfrm rot="16200000">
            <a:off x="5615099" y="1291344"/>
            <a:ext cx="327468" cy="282300"/>
          </a:xfrm>
          <a:prstGeom prs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40" name="39 Triángulo isósceles"/>
          <p:cNvSpPr/>
          <p:nvPr/>
        </p:nvSpPr>
        <p:spPr>
          <a:xfrm rot="16200000">
            <a:off x="5615099" y="1857550"/>
            <a:ext cx="327468" cy="282300"/>
          </a:xfrm>
          <a:prstGeom prs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41" name="40 Triángulo isósceles"/>
          <p:cNvSpPr/>
          <p:nvPr/>
        </p:nvSpPr>
        <p:spPr>
          <a:xfrm rot="16200000">
            <a:off x="5615099" y="2464689"/>
            <a:ext cx="327468" cy="282300"/>
          </a:xfrm>
          <a:prstGeom prs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42" name="41 Triángulo isósceles"/>
          <p:cNvSpPr/>
          <p:nvPr/>
        </p:nvSpPr>
        <p:spPr>
          <a:xfrm rot="16200000">
            <a:off x="5615099" y="3071828"/>
            <a:ext cx="327468" cy="282300"/>
          </a:xfrm>
          <a:prstGeom prs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43" name="42 Triángulo isósceles"/>
          <p:cNvSpPr/>
          <p:nvPr/>
        </p:nvSpPr>
        <p:spPr>
          <a:xfrm rot="16200000">
            <a:off x="5615099" y="3678967"/>
            <a:ext cx="327468" cy="282300"/>
          </a:xfrm>
          <a:prstGeom prs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44" name="43 Triángulo isósceles"/>
          <p:cNvSpPr/>
          <p:nvPr/>
        </p:nvSpPr>
        <p:spPr>
          <a:xfrm rot="16200000">
            <a:off x="5615099" y="4286106"/>
            <a:ext cx="327468" cy="282300"/>
          </a:xfrm>
          <a:prstGeom prs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46" name="45 Triángulo isósceles"/>
          <p:cNvSpPr/>
          <p:nvPr/>
        </p:nvSpPr>
        <p:spPr>
          <a:xfrm rot="16200000">
            <a:off x="5615099" y="4893245"/>
            <a:ext cx="327468" cy="282300"/>
          </a:xfrm>
          <a:prstGeom prs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47" name="46 Forma libre"/>
          <p:cNvSpPr/>
          <p:nvPr/>
        </p:nvSpPr>
        <p:spPr>
          <a:xfrm flipH="1">
            <a:off x="6163675" y="863144"/>
            <a:ext cx="53961" cy="5230152"/>
          </a:xfrm>
          <a:custGeom>
            <a:avLst/>
            <a:gdLst>
              <a:gd name="connsiteX0" fmla="*/ 0 w 0"/>
              <a:gd name="connsiteY0" fmla="*/ 0 h 5975498"/>
              <a:gd name="connsiteX1" fmla="*/ 0 w 0"/>
              <a:gd name="connsiteY1" fmla="*/ 5975498 h 5975498"/>
            </a:gdLst>
            <a:ahLst/>
            <a:cxnLst>
              <a:cxn ang="0">
                <a:pos x="connsiteX0" y="connsiteY0"/>
              </a:cxn>
              <a:cxn ang="0">
                <a:pos x="connsiteX1" y="connsiteY1"/>
              </a:cxn>
            </a:cxnLst>
            <a:rect l="l" t="t" r="r" b="b"/>
            <a:pathLst>
              <a:path h="5975498">
                <a:moveTo>
                  <a:pt x="0" y="0"/>
                </a:moveTo>
                <a:lnTo>
                  <a:pt x="0" y="5975498"/>
                </a:lnTo>
              </a:path>
            </a:pathLst>
          </a:custGeom>
          <a:noFill/>
          <a:ln w="7620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48" name="47 Triángulo isósceles"/>
          <p:cNvSpPr/>
          <p:nvPr/>
        </p:nvSpPr>
        <p:spPr>
          <a:xfrm rot="5400000" flipH="1">
            <a:off x="6217432" y="1291344"/>
            <a:ext cx="327468" cy="282300"/>
          </a:xfrm>
          <a:prstGeom prst="triangle">
            <a:avLst/>
          </a:prstGeom>
          <a:solidFill>
            <a:srgbClr val="92D4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50" name="49 Triángulo isósceles"/>
          <p:cNvSpPr/>
          <p:nvPr/>
        </p:nvSpPr>
        <p:spPr>
          <a:xfrm rot="5400000" flipH="1">
            <a:off x="6217432" y="1857548"/>
            <a:ext cx="327468" cy="282300"/>
          </a:xfrm>
          <a:prstGeom prst="triangle">
            <a:avLst/>
          </a:prstGeom>
          <a:solidFill>
            <a:srgbClr val="92D4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52" name="51 Triángulo isósceles"/>
          <p:cNvSpPr/>
          <p:nvPr/>
        </p:nvSpPr>
        <p:spPr>
          <a:xfrm rot="5400000" flipH="1">
            <a:off x="6217432" y="2464686"/>
            <a:ext cx="327468" cy="282300"/>
          </a:xfrm>
          <a:prstGeom prst="triangle">
            <a:avLst/>
          </a:prstGeom>
          <a:solidFill>
            <a:srgbClr val="92D4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53" name="52 Triángulo isósceles"/>
          <p:cNvSpPr/>
          <p:nvPr/>
        </p:nvSpPr>
        <p:spPr>
          <a:xfrm rot="5400000" flipH="1">
            <a:off x="6217432" y="3071824"/>
            <a:ext cx="327468" cy="282300"/>
          </a:xfrm>
          <a:prstGeom prst="triangle">
            <a:avLst/>
          </a:prstGeom>
          <a:solidFill>
            <a:srgbClr val="92D4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55" name="54 Triángulo isósceles"/>
          <p:cNvSpPr/>
          <p:nvPr/>
        </p:nvSpPr>
        <p:spPr>
          <a:xfrm rot="5400000" flipH="1">
            <a:off x="6217432" y="3678962"/>
            <a:ext cx="327468" cy="282300"/>
          </a:xfrm>
          <a:prstGeom prst="triangle">
            <a:avLst/>
          </a:prstGeom>
          <a:solidFill>
            <a:srgbClr val="92D4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56" name="55 Triángulo isósceles"/>
          <p:cNvSpPr/>
          <p:nvPr/>
        </p:nvSpPr>
        <p:spPr>
          <a:xfrm rot="5400000" flipH="1">
            <a:off x="6217432" y="4286100"/>
            <a:ext cx="327468" cy="282300"/>
          </a:xfrm>
          <a:prstGeom prst="triangle">
            <a:avLst/>
          </a:prstGeom>
          <a:solidFill>
            <a:srgbClr val="92D4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58" name="57 Triángulo isósceles"/>
          <p:cNvSpPr/>
          <p:nvPr/>
        </p:nvSpPr>
        <p:spPr>
          <a:xfrm rot="5400000" flipH="1">
            <a:off x="6217432" y="4893238"/>
            <a:ext cx="327468" cy="282300"/>
          </a:xfrm>
          <a:prstGeom prst="triangle">
            <a:avLst/>
          </a:prstGeom>
          <a:solidFill>
            <a:srgbClr val="92D4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7" name="6 Elipse"/>
          <p:cNvSpPr/>
          <p:nvPr/>
        </p:nvSpPr>
        <p:spPr>
          <a:xfrm>
            <a:off x="5819554" y="863144"/>
            <a:ext cx="244549" cy="244549"/>
          </a:xfrm>
          <a:prstGeom prst="ellips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60" name="59 Elipse"/>
          <p:cNvSpPr/>
          <p:nvPr/>
        </p:nvSpPr>
        <p:spPr>
          <a:xfrm>
            <a:off x="6095779" y="863144"/>
            <a:ext cx="244549" cy="244549"/>
          </a:xfrm>
          <a:prstGeom prst="ellipse">
            <a:avLst/>
          </a:prstGeom>
          <a:solidFill>
            <a:srgbClr val="92D4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45" name="CuadroTexto 8"/>
          <p:cNvSpPr txBox="1"/>
          <p:nvPr/>
        </p:nvSpPr>
        <p:spPr>
          <a:xfrm>
            <a:off x="740442" y="5395282"/>
            <a:ext cx="4810373" cy="553998"/>
          </a:xfrm>
          <a:prstGeom prst="rect">
            <a:avLst/>
          </a:prstGeom>
          <a:noFill/>
        </p:spPr>
        <p:txBody>
          <a:bodyPr wrap="square" lIns="0" tIns="0" rIns="0" bIns="0" rtlCol="0">
            <a:spAutoFit/>
          </a:bodyPr>
          <a:lstStyle/>
          <a:p>
            <a:pPr algn="r"/>
            <a:r>
              <a:rPr lang="es-ES" dirty="0">
                <a:solidFill>
                  <a:schemeClr val="tx1">
                    <a:lumMod val="75000"/>
                    <a:lumOff val="25000"/>
                  </a:schemeClr>
                </a:solidFill>
                <a:latin typeface="Arial"/>
                <a:cs typeface="Arial"/>
              </a:rPr>
              <a:t>Pequeños lanzamientos sin claro uso y diferenciación</a:t>
            </a:r>
          </a:p>
        </p:txBody>
      </p:sp>
      <p:sp>
        <p:nvSpPr>
          <p:cNvPr id="51" name="CuadroTexto 24"/>
          <p:cNvSpPr txBox="1"/>
          <p:nvPr/>
        </p:nvSpPr>
        <p:spPr>
          <a:xfrm>
            <a:off x="6598656" y="5503030"/>
            <a:ext cx="4026743" cy="276999"/>
          </a:xfrm>
          <a:prstGeom prst="rect">
            <a:avLst/>
          </a:prstGeom>
          <a:noFill/>
        </p:spPr>
        <p:txBody>
          <a:bodyPr wrap="none" lIns="0" tIns="0" rIns="0" bIns="0" rtlCol="0">
            <a:spAutoFit/>
          </a:bodyPr>
          <a:lstStyle/>
          <a:p>
            <a:r>
              <a:rPr lang="es-ES" dirty="0">
                <a:solidFill>
                  <a:srgbClr val="92D400"/>
                </a:solidFill>
                <a:latin typeface="Arial"/>
                <a:cs typeface="Arial"/>
              </a:rPr>
              <a:t>Ampliar fortalezas a mercados masivos</a:t>
            </a:r>
          </a:p>
        </p:txBody>
      </p:sp>
      <p:sp>
        <p:nvSpPr>
          <p:cNvPr id="54" name="45 Triángulo isósceles"/>
          <p:cNvSpPr/>
          <p:nvPr/>
        </p:nvSpPr>
        <p:spPr>
          <a:xfrm rot="16200000">
            <a:off x="5615099" y="5500380"/>
            <a:ext cx="327468" cy="282300"/>
          </a:xfrm>
          <a:prstGeom prs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57" name="57 Triángulo isósceles"/>
          <p:cNvSpPr/>
          <p:nvPr/>
        </p:nvSpPr>
        <p:spPr>
          <a:xfrm rot="5400000" flipH="1">
            <a:off x="6217432" y="5500379"/>
            <a:ext cx="327468" cy="282300"/>
          </a:xfrm>
          <a:prstGeom prst="triangle">
            <a:avLst/>
          </a:prstGeom>
          <a:solidFill>
            <a:srgbClr val="92D4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5740" y="1134485"/>
            <a:ext cx="454266" cy="454266"/>
          </a:xfrm>
          <a:prstGeom prst="rect">
            <a:avLst/>
          </a:prstGeom>
        </p:spPr>
      </p:pic>
      <p:pic>
        <p:nvPicPr>
          <p:cNvPr id="61" name="Imagen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8230" y="1700718"/>
            <a:ext cx="454266" cy="454266"/>
          </a:xfrm>
          <a:prstGeom prst="rect">
            <a:avLst/>
          </a:prstGeom>
        </p:spPr>
      </p:pic>
      <p:pic>
        <p:nvPicPr>
          <p:cNvPr id="62" name="Imagen 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6427" y="2326662"/>
            <a:ext cx="454266" cy="454266"/>
          </a:xfrm>
          <a:prstGeom prst="rect">
            <a:avLst/>
          </a:prstGeom>
        </p:spPr>
      </p:pic>
      <p:pic>
        <p:nvPicPr>
          <p:cNvPr id="63" name="Imagen 6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2496" y="2922442"/>
            <a:ext cx="454266" cy="454266"/>
          </a:xfrm>
          <a:prstGeom prst="rect">
            <a:avLst/>
          </a:prstGeom>
        </p:spPr>
      </p:pic>
      <p:pic>
        <p:nvPicPr>
          <p:cNvPr id="64" name="Imagen 6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8230" y="3530492"/>
            <a:ext cx="454266" cy="454266"/>
          </a:xfrm>
          <a:prstGeom prst="rect">
            <a:avLst/>
          </a:prstGeom>
        </p:spPr>
      </p:pic>
      <p:pic>
        <p:nvPicPr>
          <p:cNvPr id="65" name="Imagen 6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0201" y="4743856"/>
            <a:ext cx="454266" cy="454266"/>
          </a:xfrm>
          <a:prstGeom prst="rect">
            <a:avLst/>
          </a:prstGeom>
        </p:spPr>
      </p:pic>
      <p:pic>
        <p:nvPicPr>
          <p:cNvPr id="66" name="Imagen 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73693" y="4136718"/>
            <a:ext cx="454266" cy="454266"/>
          </a:xfrm>
          <a:prstGeom prst="rect">
            <a:avLst/>
          </a:prstGeom>
        </p:spPr>
      </p:pic>
      <p:pic>
        <p:nvPicPr>
          <p:cNvPr id="67" name="Imagen 6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7778" y="5414396"/>
            <a:ext cx="454266" cy="454266"/>
          </a:xfrm>
          <a:prstGeom prst="rect">
            <a:avLst/>
          </a:prstGeom>
        </p:spPr>
      </p:pic>
      <p:sp>
        <p:nvSpPr>
          <p:cNvPr id="68" name="Título 1"/>
          <p:cNvSpPr txBox="1">
            <a:spLocks/>
          </p:cNvSpPr>
          <p:nvPr/>
        </p:nvSpPr>
        <p:spPr>
          <a:xfrm>
            <a:off x="359999" y="332656"/>
            <a:ext cx="11466875" cy="404119"/>
          </a:xfrm>
          <a:prstGeom prst="rect">
            <a:avLst/>
          </a:prstGeom>
        </p:spPr>
        <p:txBody>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r>
              <a:rPr lang="es-AR" sz="2800" dirty="0" smtClean="0"/>
              <a:t>Las dicotomías ganadoras</a:t>
            </a:r>
            <a:endParaRPr lang="es-AR" sz="2800" dirty="0"/>
          </a:p>
        </p:txBody>
      </p:sp>
    </p:spTree>
    <p:extLst>
      <p:ext uri="{BB962C8B-B14F-4D97-AF65-F5344CB8AC3E}">
        <p14:creationId xmlns:p14="http://schemas.microsoft.com/office/powerpoint/2010/main" val="371601721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6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56000"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1+#ppt_w/2"/>
                                          </p:val>
                                        </p:tav>
                                        <p:tav tm="100000">
                                          <p:val>
                                            <p:strVal val="#ppt_x"/>
                                          </p:val>
                                        </p:tav>
                                      </p:tavLst>
                                    </p:anim>
                                    <p:anim calcmode="lin" valueType="num">
                                      <p:cBhvr additive="base">
                                        <p:cTn id="12" dur="500" fill="hold"/>
                                        <p:tgtEl>
                                          <p:spTgt spid="6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up)">
                                      <p:cBhvr>
                                        <p:cTn id="19" dur="500"/>
                                        <p:tgtEl>
                                          <p:spTgt spid="4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right)">
                                      <p:cBhvr>
                                        <p:cTn id="24" dur="500"/>
                                        <p:tgtEl>
                                          <p:spTgt spid="5"/>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left)">
                                      <p:cBhvr>
                                        <p:cTn id="27" dur="500"/>
                                        <p:tgtEl>
                                          <p:spTgt spid="48"/>
                                        </p:tgtEl>
                                      </p:cBhvr>
                                    </p:animEffect>
                                  </p:childTnLst>
                                </p:cTn>
                              </p:par>
                              <p:par>
                                <p:cTn id="28" presetID="2" presetClass="entr" presetSubtype="8" decel="5600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0-#ppt_w/2"/>
                                          </p:val>
                                        </p:tav>
                                        <p:tav tm="100000">
                                          <p:val>
                                            <p:strVal val="#ppt_x"/>
                                          </p:val>
                                        </p:tav>
                                      </p:tavLst>
                                    </p:anim>
                                    <p:anim calcmode="lin" valueType="num">
                                      <p:cBhvr additive="base">
                                        <p:cTn id="31" dur="500" fill="hold"/>
                                        <p:tgtEl>
                                          <p:spTgt spid="19"/>
                                        </p:tgtEl>
                                        <p:attrNameLst>
                                          <p:attrName>ppt_y</p:attrName>
                                        </p:attrNameLst>
                                      </p:cBhvr>
                                      <p:tavLst>
                                        <p:tav tm="0">
                                          <p:val>
                                            <p:strVal val="#ppt_y"/>
                                          </p:val>
                                        </p:tav>
                                        <p:tav tm="100000">
                                          <p:val>
                                            <p:strVal val="#ppt_y"/>
                                          </p:val>
                                        </p:tav>
                                      </p:tavLst>
                                    </p:anim>
                                  </p:childTnLst>
                                </p:cTn>
                              </p:par>
                              <p:par>
                                <p:cTn id="32" presetID="2" presetClass="entr" presetSubtype="2" decel="5600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additive="base">
                                        <p:cTn id="34" dur="500" fill="hold"/>
                                        <p:tgtEl>
                                          <p:spTgt spid="22"/>
                                        </p:tgtEl>
                                        <p:attrNameLst>
                                          <p:attrName>ppt_x</p:attrName>
                                        </p:attrNameLst>
                                      </p:cBhvr>
                                      <p:tavLst>
                                        <p:tav tm="0">
                                          <p:val>
                                            <p:strVal val="1+#ppt_w/2"/>
                                          </p:val>
                                        </p:tav>
                                        <p:tav tm="100000">
                                          <p:val>
                                            <p:strVal val="#ppt_x"/>
                                          </p:val>
                                        </p:tav>
                                      </p:tavLst>
                                    </p:anim>
                                    <p:anim calcmode="lin" valueType="num">
                                      <p:cBhvr additive="base">
                                        <p:cTn id="35"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right)">
                                      <p:cBhvr>
                                        <p:cTn id="45" dur="500"/>
                                        <p:tgtEl>
                                          <p:spTgt spid="40"/>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par>
                                <p:cTn id="49" presetID="2" presetClass="entr" presetSubtype="8" decel="56000" fill="hold" grpId="0" nodeType="with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par>
                                <p:cTn id="53" presetID="2" presetClass="entr" presetSubtype="2" decel="5600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1+#ppt_w/2"/>
                                          </p:val>
                                        </p:tav>
                                        <p:tav tm="100000">
                                          <p:val>
                                            <p:strVal val="#ppt_x"/>
                                          </p:val>
                                        </p:tav>
                                      </p:tavLst>
                                    </p:anim>
                                    <p:anim calcmode="lin" valueType="num">
                                      <p:cBhvr additive="base">
                                        <p:cTn id="56"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500"/>
                                        <p:tgtEl>
                                          <p:spTgt spid="6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grpId="0" nodeType="click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right)">
                                      <p:cBhvr>
                                        <p:cTn id="66" dur="500"/>
                                        <p:tgtEl>
                                          <p:spTgt spid="41"/>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500"/>
                                        <p:tgtEl>
                                          <p:spTgt spid="52"/>
                                        </p:tgtEl>
                                      </p:cBhvr>
                                    </p:animEffect>
                                  </p:childTnLst>
                                </p:cTn>
                              </p:par>
                              <p:par>
                                <p:cTn id="70" presetID="2" presetClass="entr" presetSubtype="8" decel="5600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 calcmode="lin" valueType="num">
                                      <p:cBhvr additive="base">
                                        <p:cTn id="72" dur="500" fill="hold"/>
                                        <p:tgtEl>
                                          <p:spTgt spid="29"/>
                                        </p:tgtEl>
                                        <p:attrNameLst>
                                          <p:attrName>ppt_x</p:attrName>
                                        </p:attrNameLst>
                                      </p:cBhvr>
                                      <p:tavLst>
                                        <p:tav tm="0">
                                          <p:val>
                                            <p:strVal val="0-#ppt_w/2"/>
                                          </p:val>
                                        </p:tav>
                                        <p:tav tm="100000">
                                          <p:val>
                                            <p:strVal val="#ppt_x"/>
                                          </p:val>
                                        </p:tav>
                                      </p:tavLst>
                                    </p:anim>
                                    <p:anim calcmode="lin" valueType="num">
                                      <p:cBhvr additive="base">
                                        <p:cTn id="73" dur="500" fill="hold"/>
                                        <p:tgtEl>
                                          <p:spTgt spid="29"/>
                                        </p:tgtEl>
                                        <p:attrNameLst>
                                          <p:attrName>ppt_y</p:attrName>
                                        </p:attrNameLst>
                                      </p:cBhvr>
                                      <p:tavLst>
                                        <p:tav tm="0">
                                          <p:val>
                                            <p:strVal val="#ppt_y"/>
                                          </p:val>
                                        </p:tav>
                                        <p:tav tm="100000">
                                          <p:val>
                                            <p:strVal val="#ppt_y"/>
                                          </p:val>
                                        </p:tav>
                                      </p:tavLst>
                                    </p:anim>
                                  </p:childTnLst>
                                </p:cTn>
                              </p:par>
                              <p:par>
                                <p:cTn id="74" presetID="2" presetClass="entr" presetSubtype="2" decel="56000"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 calcmode="lin" valueType="num">
                                      <p:cBhvr additive="base">
                                        <p:cTn id="76" dur="500" fill="hold"/>
                                        <p:tgtEl>
                                          <p:spTgt spid="28"/>
                                        </p:tgtEl>
                                        <p:attrNameLst>
                                          <p:attrName>ppt_x</p:attrName>
                                        </p:attrNameLst>
                                      </p:cBhvr>
                                      <p:tavLst>
                                        <p:tav tm="0">
                                          <p:val>
                                            <p:strVal val="1+#ppt_w/2"/>
                                          </p:val>
                                        </p:tav>
                                        <p:tav tm="100000">
                                          <p:val>
                                            <p:strVal val="#ppt_x"/>
                                          </p:val>
                                        </p:tav>
                                      </p:tavLst>
                                    </p:anim>
                                    <p:anim calcmode="lin" valueType="num">
                                      <p:cBhvr additive="base">
                                        <p:cTn id="77"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500"/>
                                        <p:tgtEl>
                                          <p:spTgt spid="6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2" fill="hold" grpId="0" nodeType="clickEffect">
                                  <p:stCondLst>
                                    <p:cond delay="0"/>
                                  </p:stCondLst>
                                  <p:childTnLst>
                                    <p:set>
                                      <p:cBhvr>
                                        <p:cTn id="86" dur="1" fill="hold">
                                          <p:stCondLst>
                                            <p:cond delay="0"/>
                                          </p:stCondLst>
                                        </p:cTn>
                                        <p:tgtEl>
                                          <p:spTgt spid="42"/>
                                        </p:tgtEl>
                                        <p:attrNameLst>
                                          <p:attrName>style.visibility</p:attrName>
                                        </p:attrNameLst>
                                      </p:cBhvr>
                                      <p:to>
                                        <p:strVal val="visible"/>
                                      </p:to>
                                    </p:set>
                                    <p:animEffect transition="in" filter="wipe(right)">
                                      <p:cBhvr>
                                        <p:cTn id="87" dur="500"/>
                                        <p:tgtEl>
                                          <p:spTgt spid="42"/>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53"/>
                                        </p:tgtEl>
                                        <p:attrNameLst>
                                          <p:attrName>style.visibility</p:attrName>
                                        </p:attrNameLst>
                                      </p:cBhvr>
                                      <p:to>
                                        <p:strVal val="visible"/>
                                      </p:to>
                                    </p:set>
                                    <p:animEffect transition="in" filter="wipe(left)">
                                      <p:cBhvr>
                                        <p:cTn id="90" dur="500"/>
                                        <p:tgtEl>
                                          <p:spTgt spid="53"/>
                                        </p:tgtEl>
                                      </p:cBhvr>
                                    </p:animEffect>
                                  </p:childTnLst>
                                </p:cTn>
                              </p:par>
                              <p:par>
                                <p:cTn id="91" presetID="2" presetClass="entr" presetSubtype="8" decel="56000" fill="hold" grpId="0" nodeType="withEffect">
                                  <p:stCondLst>
                                    <p:cond delay="0"/>
                                  </p:stCondLst>
                                  <p:childTnLst>
                                    <p:set>
                                      <p:cBhvr>
                                        <p:cTn id="92" dur="1" fill="hold">
                                          <p:stCondLst>
                                            <p:cond delay="0"/>
                                          </p:stCondLst>
                                        </p:cTn>
                                        <p:tgtEl>
                                          <p:spTgt spid="30"/>
                                        </p:tgtEl>
                                        <p:attrNameLst>
                                          <p:attrName>style.visibility</p:attrName>
                                        </p:attrNameLst>
                                      </p:cBhvr>
                                      <p:to>
                                        <p:strVal val="visible"/>
                                      </p:to>
                                    </p:set>
                                    <p:anim calcmode="lin" valueType="num">
                                      <p:cBhvr additive="base">
                                        <p:cTn id="93" dur="500" fill="hold"/>
                                        <p:tgtEl>
                                          <p:spTgt spid="30"/>
                                        </p:tgtEl>
                                        <p:attrNameLst>
                                          <p:attrName>ppt_x</p:attrName>
                                        </p:attrNameLst>
                                      </p:cBhvr>
                                      <p:tavLst>
                                        <p:tav tm="0">
                                          <p:val>
                                            <p:strVal val="0-#ppt_w/2"/>
                                          </p:val>
                                        </p:tav>
                                        <p:tav tm="100000">
                                          <p:val>
                                            <p:strVal val="#ppt_x"/>
                                          </p:val>
                                        </p:tav>
                                      </p:tavLst>
                                    </p:anim>
                                    <p:anim calcmode="lin" valueType="num">
                                      <p:cBhvr additive="base">
                                        <p:cTn id="94" dur="500" fill="hold"/>
                                        <p:tgtEl>
                                          <p:spTgt spid="30"/>
                                        </p:tgtEl>
                                        <p:attrNameLst>
                                          <p:attrName>ppt_y</p:attrName>
                                        </p:attrNameLst>
                                      </p:cBhvr>
                                      <p:tavLst>
                                        <p:tav tm="0">
                                          <p:val>
                                            <p:strVal val="#ppt_y"/>
                                          </p:val>
                                        </p:tav>
                                        <p:tav tm="100000">
                                          <p:val>
                                            <p:strVal val="#ppt_y"/>
                                          </p:val>
                                        </p:tav>
                                      </p:tavLst>
                                    </p:anim>
                                  </p:childTnLst>
                                </p:cTn>
                              </p:par>
                              <p:par>
                                <p:cTn id="95" presetID="2" presetClass="entr" presetSubtype="2" decel="56000" fill="hold" grpId="0" nodeType="with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500" fill="hold"/>
                                        <p:tgtEl>
                                          <p:spTgt spid="32"/>
                                        </p:tgtEl>
                                        <p:attrNameLst>
                                          <p:attrName>ppt_x</p:attrName>
                                        </p:attrNameLst>
                                      </p:cBhvr>
                                      <p:tavLst>
                                        <p:tav tm="0">
                                          <p:val>
                                            <p:strVal val="1+#ppt_w/2"/>
                                          </p:val>
                                        </p:tav>
                                        <p:tav tm="100000">
                                          <p:val>
                                            <p:strVal val="#ppt_x"/>
                                          </p:val>
                                        </p:tav>
                                      </p:tavLst>
                                    </p:anim>
                                    <p:anim calcmode="lin" valueType="num">
                                      <p:cBhvr additive="base">
                                        <p:cTn id="98"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fade">
                                      <p:cBhvr>
                                        <p:cTn id="103" dur="500"/>
                                        <p:tgtEl>
                                          <p:spTgt spid="63"/>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2" fill="hold" grpId="0" nodeType="click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wipe(right)">
                                      <p:cBhvr>
                                        <p:cTn id="108" dur="500"/>
                                        <p:tgtEl>
                                          <p:spTgt spid="43"/>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55"/>
                                        </p:tgtEl>
                                        <p:attrNameLst>
                                          <p:attrName>style.visibility</p:attrName>
                                        </p:attrNameLst>
                                      </p:cBhvr>
                                      <p:to>
                                        <p:strVal val="visible"/>
                                      </p:to>
                                    </p:set>
                                    <p:animEffect transition="in" filter="wipe(left)">
                                      <p:cBhvr>
                                        <p:cTn id="111" dur="500"/>
                                        <p:tgtEl>
                                          <p:spTgt spid="55"/>
                                        </p:tgtEl>
                                      </p:cBhvr>
                                    </p:animEffect>
                                  </p:childTnLst>
                                </p:cTn>
                              </p:par>
                              <p:par>
                                <p:cTn id="112" presetID="2" presetClass="entr" presetSubtype="8" decel="56000" fill="hold" grpId="0" nodeType="withEffect">
                                  <p:stCondLst>
                                    <p:cond delay="0"/>
                                  </p:stCondLst>
                                  <p:childTnLst>
                                    <p:set>
                                      <p:cBhvr>
                                        <p:cTn id="113" dur="1" fill="hold">
                                          <p:stCondLst>
                                            <p:cond delay="0"/>
                                          </p:stCondLst>
                                        </p:cTn>
                                        <p:tgtEl>
                                          <p:spTgt spid="33"/>
                                        </p:tgtEl>
                                        <p:attrNameLst>
                                          <p:attrName>style.visibility</p:attrName>
                                        </p:attrNameLst>
                                      </p:cBhvr>
                                      <p:to>
                                        <p:strVal val="visible"/>
                                      </p:to>
                                    </p:set>
                                    <p:anim calcmode="lin" valueType="num">
                                      <p:cBhvr additive="base">
                                        <p:cTn id="114" dur="500" fill="hold"/>
                                        <p:tgtEl>
                                          <p:spTgt spid="33"/>
                                        </p:tgtEl>
                                        <p:attrNameLst>
                                          <p:attrName>ppt_x</p:attrName>
                                        </p:attrNameLst>
                                      </p:cBhvr>
                                      <p:tavLst>
                                        <p:tav tm="0">
                                          <p:val>
                                            <p:strVal val="0-#ppt_w/2"/>
                                          </p:val>
                                        </p:tav>
                                        <p:tav tm="100000">
                                          <p:val>
                                            <p:strVal val="#ppt_x"/>
                                          </p:val>
                                        </p:tav>
                                      </p:tavLst>
                                    </p:anim>
                                    <p:anim calcmode="lin" valueType="num">
                                      <p:cBhvr additive="base">
                                        <p:cTn id="115" dur="500" fill="hold"/>
                                        <p:tgtEl>
                                          <p:spTgt spid="33"/>
                                        </p:tgtEl>
                                        <p:attrNameLst>
                                          <p:attrName>ppt_y</p:attrName>
                                        </p:attrNameLst>
                                      </p:cBhvr>
                                      <p:tavLst>
                                        <p:tav tm="0">
                                          <p:val>
                                            <p:strVal val="#ppt_y"/>
                                          </p:val>
                                        </p:tav>
                                        <p:tav tm="100000">
                                          <p:val>
                                            <p:strVal val="#ppt_y"/>
                                          </p:val>
                                        </p:tav>
                                      </p:tavLst>
                                    </p:anim>
                                  </p:childTnLst>
                                </p:cTn>
                              </p:par>
                              <p:par>
                                <p:cTn id="116" presetID="2" presetClass="entr" presetSubtype="2" decel="56000" fill="hold" grpId="0" nodeType="with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additive="base">
                                        <p:cTn id="118" dur="500" fill="hold"/>
                                        <p:tgtEl>
                                          <p:spTgt spid="34"/>
                                        </p:tgtEl>
                                        <p:attrNameLst>
                                          <p:attrName>ppt_x</p:attrName>
                                        </p:attrNameLst>
                                      </p:cBhvr>
                                      <p:tavLst>
                                        <p:tav tm="0">
                                          <p:val>
                                            <p:strVal val="1+#ppt_w/2"/>
                                          </p:val>
                                        </p:tav>
                                        <p:tav tm="100000">
                                          <p:val>
                                            <p:strVal val="#ppt_x"/>
                                          </p:val>
                                        </p:tav>
                                      </p:tavLst>
                                    </p:anim>
                                    <p:anim calcmode="lin" valueType="num">
                                      <p:cBhvr additive="base">
                                        <p:cTn id="119"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64"/>
                                        </p:tgtEl>
                                        <p:attrNameLst>
                                          <p:attrName>style.visibility</p:attrName>
                                        </p:attrNameLst>
                                      </p:cBhvr>
                                      <p:to>
                                        <p:strVal val="visible"/>
                                      </p:to>
                                    </p:set>
                                    <p:animEffect transition="in" filter="fade">
                                      <p:cBhvr>
                                        <p:cTn id="124" dur="500"/>
                                        <p:tgtEl>
                                          <p:spTgt spid="64"/>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2" fill="hold" grpId="0" nodeType="clickEffect">
                                  <p:stCondLst>
                                    <p:cond delay="0"/>
                                  </p:stCondLst>
                                  <p:childTnLst>
                                    <p:set>
                                      <p:cBhvr>
                                        <p:cTn id="128" dur="1" fill="hold">
                                          <p:stCondLst>
                                            <p:cond delay="0"/>
                                          </p:stCondLst>
                                        </p:cTn>
                                        <p:tgtEl>
                                          <p:spTgt spid="44"/>
                                        </p:tgtEl>
                                        <p:attrNameLst>
                                          <p:attrName>style.visibility</p:attrName>
                                        </p:attrNameLst>
                                      </p:cBhvr>
                                      <p:to>
                                        <p:strVal val="visible"/>
                                      </p:to>
                                    </p:set>
                                    <p:animEffect transition="in" filter="wipe(right)">
                                      <p:cBhvr>
                                        <p:cTn id="129" dur="500"/>
                                        <p:tgtEl>
                                          <p:spTgt spid="44"/>
                                        </p:tgtEl>
                                      </p:cBhvr>
                                    </p:animEffect>
                                  </p:childTnLst>
                                </p:cTn>
                              </p:par>
                              <p:par>
                                <p:cTn id="130" presetID="22" presetClass="entr" presetSubtype="8" fill="hold" grpId="0" nodeType="withEffect">
                                  <p:stCondLst>
                                    <p:cond delay="0"/>
                                  </p:stCondLst>
                                  <p:childTnLst>
                                    <p:set>
                                      <p:cBhvr>
                                        <p:cTn id="131" dur="1" fill="hold">
                                          <p:stCondLst>
                                            <p:cond delay="0"/>
                                          </p:stCondLst>
                                        </p:cTn>
                                        <p:tgtEl>
                                          <p:spTgt spid="56"/>
                                        </p:tgtEl>
                                        <p:attrNameLst>
                                          <p:attrName>style.visibility</p:attrName>
                                        </p:attrNameLst>
                                      </p:cBhvr>
                                      <p:to>
                                        <p:strVal val="visible"/>
                                      </p:to>
                                    </p:set>
                                    <p:animEffect transition="in" filter="wipe(left)">
                                      <p:cBhvr>
                                        <p:cTn id="132" dur="500"/>
                                        <p:tgtEl>
                                          <p:spTgt spid="56"/>
                                        </p:tgtEl>
                                      </p:cBhvr>
                                    </p:animEffect>
                                  </p:childTnLst>
                                </p:cTn>
                              </p:par>
                              <p:par>
                                <p:cTn id="133" presetID="2" presetClass="entr" presetSubtype="8" decel="56000" fill="hold" grpId="0" nodeType="withEffect">
                                  <p:stCondLst>
                                    <p:cond delay="0"/>
                                  </p:stCondLst>
                                  <p:childTnLst>
                                    <p:set>
                                      <p:cBhvr>
                                        <p:cTn id="134" dur="1" fill="hold">
                                          <p:stCondLst>
                                            <p:cond delay="0"/>
                                          </p:stCondLst>
                                        </p:cTn>
                                        <p:tgtEl>
                                          <p:spTgt spid="36"/>
                                        </p:tgtEl>
                                        <p:attrNameLst>
                                          <p:attrName>style.visibility</p:attrName>
                                        </p:attrNameLst>
                                      </p:cBhvr>
                                      <p:to>
                                        <p:strVal val="visible"/>
                                      </p:to>
                                    </p:set>
                                    <p:anim calcmode="lin" valueType="num">
                                      <p:cBhvr additive="base">
                                        <p:cTn id="135" dur="500" fill="hold"/>
                                        <p:tgtEl>
                                          <p:spTgt spid="36"/>
                                        </p:tgtEl>
                                        <p:attrNameLst>
                                          <p:attrName>ppt_x</p:attrName>
                                        </p:attrNameLst>
                                      </p:cBhvr>
                                      <p:tavLst>
                                        <p:tav tm="0">
                                          <p:val>
                                            <p:strVal val="0-#ppt_w/2"/>
                                          </p:val>
                                        </p:tav>
                                        <p:tav tm="100000">
                                          <p:val>
                                            <p:strVal val="#ppt_x"/>
                                          </p:val>
                                        </p:tav>
                                      </p:tavLst>
                                    </p:anim>
                                    <p:anim calcmode="lin" valueType="num">
                                      <p:cBhvr additive="base">
                                        <p:cTn id="136" dur="500" fill="hold"/>
                                        <p:tgtEl>
                                          <p:spTgt spid="36"/>
                                        </p:tgtEl>
                                        <p:attrNameLst>
                                          <p:attrName>ppt_y</p:attrName>
                                        </p:attrNameLst>
                                      </p:cBhvr>
                                      <p:tavLst>
                                        <p:tav tm="0">
                                          <p:val>
                                            <p:strVal val="#ppt_y"/>
                                          </p:val>
                                        </p:tav>
                                        <p:tav tm="100000">
                                          <p:val>
                                            <p:strVal val="#ppt_y"/>
                                          </p:val>
                                        </p:tav>
                                      </p:tavLst>
                                    </p:anim>
                                  </p:childTnLst>
                                </p:cTn>
                              </p:par>
                              <p:par>
                                <p:cTn id="137" presetID="2" presetClass="entr" presetSubtype="2" decel="56000" fill="hold" grpId="0" nodeType="withEffect">
                                  <p:stCondLst>
                                    <p:cond delay="0"/>
                                  </p:stCondLst>
                                  <p:childTnLst>
                                    <p:set>
                                      <p:cBhvr>
                                        <p:cTn id="138" dur="1" fill="hold">
                                          <p:stCondLst>
                                            <p:cond delay="0"/>
                                          </p:stCondLst>
                                        </p:cTn>
                                        <p:tgtEl>
                                          <p:spTgt spid="37"/>
                                        </p:tgtEl>
                                        <p:attrNameLst>
                                          <p:attrName>style.visibility</p:attrName>
                                        </p:attrNameLst>
                                      </p:cBhvr>
                                      <p:to>
                                        <p:strVal val="visible"/>
                                      </p:to>
                                    </p:set>
                                    <p:anim calcmode="lin" valueType="num">
                                      <p:cBhvr additive="base">
                                        <p:cTn id="139" dur="500" fill="hold"/>
                                        <p:tgtEl>
                                          <p:spTgt spid="37"/>
                                        </p:tgtEl>
                                        <p:attrNameLst>
                                          <p:attrName>ppt_x</p:attrName>
                                        </p:attrNameLst>
                                      </p:cBhvr>
                                      <p:tavLst>
                                        <p:tav tm="0">
                                          <p:val>
                                            <p:strVal val="1+#ppt_w/2"/>
                                          </p:val>
                                        </p:tav>
                                        <p:tav tm="100000">
                                          <p:val>
                                            <p:strVal val="#ppt_x"/>
                                          </p:val>
                                        </p:tav>
                                      </p:tavLst>
                                    </p:anim>
                                    <p:anim calcmode="lin" valueType="num">
                                      <p:cBhvr additive="base">
                                        <p:cTn id="140"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66"/>
                                        </p:tgtEl>
                                        <p:attrNameLst>
                                          <p:attrName>style.visibility</p:attrName>
                                        </p:attrNameLst>
                                      </p:cBhvr>
                                      <p:to>
                                        <p:strVal val="visible"/>
                                      </p:to>
                                    </p:set>
                                    <p:animEffect transition="in" filter="fade">
                                      <p:cBhvr>
                                        <p:cTn id="145" dur="500"/>
                                        <p:tgtEl>
                                          <p:spTgt spid="66"/>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2" fill="hold" grpId="0" nodeType="clickEffect">
                                  <p:stCondLst>
                                    <p:cond delay="0"/>
                                  </p:stCondLst>
                                  <p:childTnLst>
                                    <p:set>
                                      <p:cBhvr>
                                        <p:cTn id="149" dur="1" fill="hold">
                                          <p:stCondLst>
                                            <p:cond delay="0"/>
                                          </p:stCondLst>
                                        </p:cTn>
                                        <p:tgtEl>
                                          <p:spTgt spid="46"/>
                                        </p:tgtEl>
                                        <p:attrNameLst>
                                          <p:attrName>style.visibility</p:attrName>
                                        </p:attrNameLst>
                                      </p:cBhvr>
                                      <p:to>
                                        <p:strVal val="visible"/>
                                      </p:to>
                                    </p:set>
                                    <p:animEffect transition="in" filter="wipe(right)">
                                      <p:cBhvr>
                                        <p:cTn id="150" dur="500"/>
                                        <p:tgtEl>
                                          <p:spTgt spid="46"/>
                                        </p:tgtEl>
                                      </p:cBhvr>
                                    </p:animEffect>
                                  </p:childTnLst>
                                </p:cTn>
                              </p:par>
                              <p:par>
                                <p:cTn id="151" presetID="22" presetClass="entr" presetSubtype="8" fill="hold" grpId="0" nodeType="with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par>
                                <p:cTn id="154" presetID="2" presetClass="entr" presetSubtype="8" decel="56000" fill="hold" grpId="0" nodeType="withEffect">
                                  <p:stCondLst>
                                    <p:cond delay="0"/>
                                  </p:stCondLst>
                                  <p:childTnLst>
                                    <p:set>
                                      <p:cBhvr>
                                        <p:cTn id="155" dur="1" fill="hold">
                                          <p:stCondLst>
                                            <p:cond delay="0"/>
                                          </p:stCondLst>
                                        </p:cTn>
                                        <p:tgtEl>
                                          <p:spTgt spid="23"/>
                                        </p:tgtEl>
                                        <p:attrNameLst>
                                          <p:attrName>style.visibility</p:attrName>
                                        </p:attrNameLst>
                                      </p:cBhvr>
                                      <p:to>
                                        <p:strVal val="visible"/>
                                      </p:to>
                                    </p:set>
                                    <p:anim calcmode="lin" valueType="num">
                                      <p:cBhvr additive="base">
                                        <p:cTn id="156" dur="500" fill="hold"/>
                                        <p:tgtEl>
                                          <p:spTgt spid="23"/>
                                        </p:tgtEl>
                                        <p:attrNameLst>
                                          <p:attrName>ppt_x</p:attrName>
                                        </p:attrNameLst>
                                      </p:cBhvr>
                                      <p:tavLst>
                                        <p:tav tm="0">
                                          <p:val>
                                            <p:strVal val="0-#ppt_w/2"/>
                                          </p:val>
                                        </p:tav>
                                        <p:tav tm="100000">
                                          <p:val>
                                            <p:strVal val="#ppt_x"/>
                                          </p:val>
                                        </p:tav>
                                      </p:tavLst>
                                    </p:anim>
                                    <p:anim calcmode="lin" valueType="num">
                                      <p:cBhvr additive="base">
                                        <p:cTn id="157" dur="500" fill="hold"/>
                                        <p:tgtEl>
                                          <p:spTgt spid="23"/>
                                        </p:tgtEl>
                                        <p:attrNameLst>
                                          <p:attrName>ppt_y</p:attrName>
                                        </p:attrNameLst>
                                      </p:cBhvr>
                                      <p:tavLst>
                                        <p:tav tm="0">
                                          <p:val>
                                            <p:strVal val="#ppt_y"/>
                                          </p:val>
                                        </p:tav>
                                        <p:tav tm="100000">
                                          <p:val>
                                            <p:strVal val="#ppt_y"/>
                                          </p:val>
                                        </p:tav>
                                      </p:tavLst>
                                    </p:anim>
                                  </p:childTnLst>
                                </p:cTn>
                              </p:par>
                              <p:par>
                                <p:cTn id="158" presetID="2" presetClass="entr" presetSubtype="2" decel="56000"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additive="base">
                                        <p:cTn id="160" dur="500" fill="hold"/>
                                        <p:tgtEl>
                                          <p:spTgt spid="35"/>
                                        </p:tgtEl>
                                        <p:attrNameLst>
                                          <p:attrName>ppt_x</p:attrName>
                                        </p:attrNameLst>
                                      </p:cBhvr>
                                      <p:tavLst>
                                        <p:tav tm="0">
                                          <p:val>
                                            <p:strVal val="1+#ppt_w/2"/>
                                          </p:val>
                                        </p:tav>
                                        <p:tav tm="100000">
                                          <p:val>
                                            <p:strVal val="#ppt_x"/>
                                          </p:val>
                                        </p:tav>
                                      </p:tavLst>
                                    </p:anim>
                                    <p:anim calcmode="lin" valueType="num">
                                      <p:cBhvr additive="base">
                                        <p:cTn id="161"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nodeType="clickEffect">
                                  <p:stCondLst>
                                    <p:cond delay="0"/>
                                  </p:stCondLst>
                                  <p:childTnLst>
                                    <p:set>
                                      <p:cBhvr>
                                        <p:cTn id="165" dur="1" fill="hold">
                                          <p:stCondLst>
                                            <p:cond delay="0"/>
                                          </p:stCondLst>
                                        </p:cTn>
                                        <p:tgtEl>
                                          <p:spTgt spid="65"/>
                                        </p:tgtEl>
                                        <p:attrNameLst>
                                          <p:attrName>style.visibility</p:attrName>
                                        </p:attrNameLst>
                                      </p:cBhvr>
                                      <p:to>
                                        <p:strVal val="visible"/>
                                      </p:to>
                                    </p:set>
                                    <p:animEffect transition="in" filter="fade">
                                      <p:cBhvr>
                                        <p:cTn id="166" dur="500"/>
                                        <p:tgtEl>
                                          <p:spTgt spid="65"/>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2" fill="hold" grpId="0" nodeType="clickEffect">
                                  <p:stCondLst>
                                    <p:cond delay="0"/>
                                  </p:stCondLst>
                                  <p:childTnLst>
                                    <p:set>
                                      <p:cBhvr>
                                        <p:cTn id="170" dur="1" fill="hold">
                                          <p:stCondLst>
                                            <p:cond delay="0"/>
                                          </p:stCondLst>
                                        </p:cTn>
                                        <p:tgtEl>
                                          <p:spTgt spid="54"/>
                                        </p:tgtEl>
                                        <p:attrNameLst>
                                          <p:attrName>style.visibility</p:attrName>
                                        </p:attrNameLst>
                                      </p:cBhvr>
                                      <p:to>
                                        <p:strVal val="visible"/>
                                      </p:to>
                                    </p:set>
                                    <p:animEffect transition="in" filter="wipe(right)">
                                      <p:cBhvr>
                                        <p:cTn id="171" dur="500"/>
                                        <p:tgtEl>
                                          <p:spTgt spid="54"/>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57"/>
                                        </p:tgtEl>
                                        <p:attrNameLst>
                                          <p:attrName>style.visibility</p:attrName>
                                        </p:attrNameLst>
                                      </p:cBhvr>
                                      <p:to>
                                        <p:strVal val="visible"/>
                                      </p:to>
                                    </p:set>
                                    <p:animEffect transition="in" filter="wipe(left)">
                                      <p:cBhvr>
                                        <p:cTn id="174" dur="500"/>
                                        <p:tgtEl>
                                          <p:spTgt spid="57"/>
                                        </p:tgtEl>
                                      </p:cBhvr>
                                    </p:animEffect>
                                  </p:childTnLst>
                                </p:cTn>
                              </p:par>
                              <p:par>
                                <p:cTn id="175" presetID="2" presetClass="entr" presetSubtype="8" decel="56000" fill="hold" grpId="0" nodeType="withEffect">
                                  <p:stCondLst>
                                    <p:cond delay="0"/>
                                  </p:stCondLst>
                                  <p:childTnLst>
                                    <p:set>
                                      <p:cBhvr>
                                        <p:cTn id="176" dur="1" fill="hold">
                                          <p:stCondLst>
                                            <p:cond delay="0"/>
                                          </p:stCondLst>
                                        </p:cTn>
                                        <p:tgtEl>
                                          <p:spTgt spid="45"/>
                                        </p:tgtEl>
                                        <p:attrNameLst>
                                          <p:attrName>style.visibility</p:attrName>
                                        </p:attrNameLst>
                                      </p:cBhvr>
                                      <p:to>
                                        <p:strVal val="visible"/>
                                      </p:to>
                                    </p:set>
                                    <p:anim calcmode="lin" valueType="num">
                                      <p:cBhvr additive="base">
                                        <p:cTn id="177" dur="500" fill="hold"/>
                                        <p:tgtEl>
                                          <p:spTgt spid="45"/>
                                        </p:tgtEl>
                                        <p:attrNameLst>
                                          <p:attrName>ppt_x</p:attrName>
                                        </p:attrNameLst>
                                      </p:cBhvr>
                                      <p:tavLst>
                                        <p:tav tm="0">
                                          <p:val>
                                            <p:strVal val="0-#ppt_w/2"/>
                                          </p:val>
                                        </p:tav>
                                        <p:tav tm="100000">
                                          <p:val>
                                            <p:strVal val="#ppt_x"/>
                                          </p:val>
                                        </p:tav>
                                      </p:tavLst>
                                    </p:anim>
                                    <p:anim calcmode="lin" valueType="num">
                                      <p:cBhvr additive="base">
                                        <p:cTn id="178" dur="500" fill="hold"/>
                                        <p:tgtEl>
                                          <p:spTgt spid="45"/>
                                        </p:tgtEl>
                                        <p:attrNameLst>
                                          <p:attrName>ppt_y</p:attrName>
                                        </p:attrNameLst>
                                      </p:cBhvr>
                                      <p:tavLst>
                                        <p:tav tm="0">
                                          <p:val>
                                            <p:strVal val="#ppt_y"/>
                                          </p:val>
                                        </p:tav>
                                        <p:tav tm="100000">
                                          <p:val>
                                            <p:strVal val="#ppt_y"/>
                                          </p:val>
                                        </p:tav>
                                      </p:tavLst>
                                    </p:anim>
                                  </p:childTnLst>
                                </p:cTn>
                              </p:par>
                              <p:par>
                                <p:cTn id="179" presetID="2" presetClass="entr" presetSubtype="2" decel="56000" fill="hold" grpId="0" nodeType="withEffect">
                                  <p:stCondLst>
                                    <p:cond delay="0"/>
                                  </p:stCondLst>
                                  <p:childTnLst>
                                    <p:set>
                                      <p:cBhvr>
                                        <p:cTn id="180" dur="1" fill="hold">
                                          <p:stCondLst>
                                            <p:cond delay="0"/>
                                          </p:stCondLst>
                                        </p:cTn>
                                        <p:tgtEl>
                                          <p:spTgt spid="51"/>
                                        </p:tgtEl>
                                        <p:attrNameLst>
                                          <p:attrName>style.visibility</p:attrName>
                                        </p:attrNameLst>
                                      </p:cBhvr>
                                      <p:to>
                                        <p:strVal val="visible"/>
                                      </p:to>
                                    </p:set>
                                    <p:anim calcmode="lin" valueType="num">
                                      <p:cBhvr additive="base">
                                        <p:cTn id="181" dur="500" fill="hold"/>
                                        <p:tgtEl>
                                          <p:spTgt spid="51"/>
                                        </p:tgtEl>
                                        <p:attrNameLst>
                                          <p:attrName>ppt_x</p:attrName>
                                        </p:attrNameLst>
                                      </p:cBhvr>
                                      <p:tavLst>
                                        <p:tav tm="0">
                                          <p:val>
                                            <p:strVal val="1+#ppt_w/2"/>
                                          </p:val>
                                        </p:tav>
                                        <p:tav tm="100000">
                                          <p:val>
                                            <p:strVal val="#ppt_x"/>
                                          </p:val>
                                        </p:tav>
                                      </p:tavLst>
                                    </p:anim>
                                    <p:anim calcmode="lin" valueType="num">
                                      <p:cBhvr additive="base">
                                        <p:cTn id="182"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10" presetClass="entr" presetSubtype="0" fill="hold" nodeType="clickEffect">
                                  <p:stCondLst>
                                    <p:cond delay="0"/>
                                  </p:stCondLst>
                                  <p:childTnLst>
                                    <p:set>
                                      <p:cBhvr>
                                        <p:cTn id="186" dur="1" fill="hold">
                                          <p:stCondLst>
                                            <p:cond delay="0"/>
                                          </p:stCondLst>
                                        </p:cTn>
                                        <p:tgtEl>
                                          <p:spTgt spid="67"/>
                                        </p:tgtEl>
                                        <p:attrNameLst>
                                          <p:attrName>style.visibility</p:attrName>
                                        </p:attrNameLst>
                                      </p:cBhvr>
                                      <p:to>
                                        <p:strVal val="visible"/>
                                      </p:to>
                                    </p:set>
                                    <p:animEffect transition="in" filter="fade">
                                      <p:cBhvr>
                                        <p:cTn id="18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3" grpId="0"/>
      <p:bldP spid="26" grpId="0"/>
      <p:bldP spid="27" grpId="0"/>
      <p:bldP spid="28" grpId="0"/>
      <p:bldP spid="29" grpId="0"/>
      <p:bldP spid="30" grpId="0"/>
      <p:bldP spid="32" grpId="0"/>
      <p:bldP spid="33" grpId="0"/>
      <p:bldP spid="34" grpId="0"/>
      <p:bldP spid="35" grpId="0"/>
      <p:bldP spid="36" grpId="0"/>
      <p:bldP spid="37" grpId="0"/>
      <p:bldP spid="4" grpId="0" animBg="1"/>
      <p:bldP spid="5" grpId="0" animBg="1"/>
      <p:bldP spid="40" grpId="0" animBg="1"/>
      <p:bldP spid="41" grpId="0" animBg="1"/>
      <p:bldP spid="42" grpId="0" animBg="1"/>
      <p:bldP spid="43" grpId="0" animBg="1"/>
      <p:bldP spid="44" grpId="0" animBg="1"/>
      <p:bldP spid="46" grpId="0" animBg="1"/>
      <p:bldP spid="47" grpId="0" animBg="1"/>
      <p:bldP spid="48" grpId="0" animBg="1"/>
      <p:bldP spid="50" grpId="0" animBg="1"/>
      <p:bldP spid="52" grpId="0" animBg="1"/>
      <p:bldP spid="53" grpId="0" animBg="1"/>
      <p:bldP spid="55" grpId="0" animBg="1"/>
      <p:bldP spid="56" grpId="0" animBg="1"/>
      <p:bldP spid="58" grpId="0" animBg="1"/>
      <p:bldP spid="7" grpId="0" animBg="1"/>
      <p:bldP spid="60" grpId="0" animBg="1"/>
      <p:bldP spid="45" grpId="0"/>
      <p:bldP spid="51" grpId="0"/>
      <p:bldP spid="54" grpId="0" animBg="1"/>
      <p:bldP spid="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10"/>
          <p:cNvPicPr>
            <a:picLocks noChangeAspect="1"/>
          </p:cNvPicPr>
          <p:nvPr/>
        </p:nvPicPr>
        <p:blipFill>
          <a:blip r:embed="rId2">
            <a:extLst>
              <a:ext uri="{28A0092B-C50C-407E-A947-70E740481C1C}">
                <a14:useLocalDpi xmlns:a14="http://schemas.microsoft.com/office/drawing/2010/main" val="0"/>
              </a:ext>
            </a:extLst>
          </a:blip>
          <a:srcRect l="38" r="38"/>
          <a:stretch>
            <a:fillRect/>
          </a:stretch>
        </p:blipFill>
        <p:spPr>
          <a:xfrm>
            <a:off x="0" y="0"/>
            <a:ext cx="12192000" cy="6858000"/>
          </a:xfrm>
          <a:prstGeom prst="rect">
            <a:avLst/>
          </a:prstGeom>
        </p:spPr>
      </p:pic>
      <p:sp>
        <p:nvSpPr>
          <p:cNvPr id="7" name="Title 11"/>
          <p:cNvSpPr txBox="1">
            <a:spLocks/>
          </p:cNvSpPr>
          <p:nvPr/>
        </p:nvSpPr>
        <p:spPr>
          <a:xfrm>
            <a:off x="7509748" y="3645024"/>
            <a:ext cx="4648680" cy="1222087"/>
          </a:xfrm>
          <a:prstGeom prst="rect">
            <a:avLst/>
          </a:prstGeom>
        </p:spPr>
        <p:txBody>
          <a:bodyPr vert="horz" lIns="0" tIns="0" rIns="0" bIns="0" rtlCol="0" anchor="ctr">
            <a:noAutofit/>
          </a:bodyPr>
          <a:lstStyle>
            <a:lvl1pPr algn="l" defTabSz="914400" rtl="0" eaLnBrk="1" latinLnBrk="0" hangingPunct="1">
              <a:lnSpc>
                <a:spcPct val="100000"/>
              </a:lnSpc>
              <a:spcBef>
                <a:spcPts val="600"/>
              </a:spcBef>
              <a:buNone/>
              <a:defRPr sz="2000" b="1" kern="1200">
                <a:solidFill>
                  <a:schemeClr val="tx1"/>
                </a:solidFill>
                <a:latin typeface="+mj-lt"/>
                <a:ea typeface="+mj-ea"/>
                <a:cs typeface="+mj-cs"/>
              </a:defRPr>
            </a:lvl1pPr>
          </a:lstStyle>
          <a:p>
            <a:r>
              <a:rPr lang="es-AR" sz="6600" b="0" dirty="0" smtClean="0">
                <a:solidFill>
                  <a:schemeClr val="bg1"/>
                </a:solidFill>
              </a:rPr>
              <a:t>GRACIAS!</a:t>
            </a:r>
            <a:endParaRPr lang="en-US" sz="6600" b="0" dirty="0">
              <a:solidFill>
                <a:schemeClr val="bg1"/>
              </a:solidFill>
            </a:endParaRPr>
          </a:p>
        </p:txBody>
      </p:sp>
      <p:sp>
        <p:nvSpPr>
          <p:cNvPr id="5" name="Marcador de número de diapositiva 4"/>
          <p:cNvSpPr>
            <a:spLocks noGrp="1"/>
          </p:cNvSpPr>
          <p:nvPr>
            <p:ph type="sldNum" sz="quarter" idx="4"/>
          </p:nvPr>
        </p:nvSpPr>
        <p:spPr/>
        <p:txBody>
          <a:bodyPr/>
          <a:lstStyle/>
          <a:p>
            <a:fld id="{4034BEE3-566C-4068-A777-C3A4762E861B}" type="slidenum">
              <a:rPr lang="en-GB" smtClean="0"/>
              <a:pPr/>
              <a:t>14</a:t>
            </a:fld>
            <a:endParaRPr lang="en-GB" dirty="0"/>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962" y="555691"/>
            <a:ext cx="4276239" cy="295060"/>
          </a:xfrm>
          <a:prstGeom prst="rect">
            <a:avLst/>
          </a:prstGeom>
        </p:spPr>
      </p:pic>
    </p:spTree>
    <p:extLst>
      <p:ext uri="{BB962C8B-B14F-4D97-AF65-F5344CB8AC3E}">
        <p14:creationId xmlns:p14="http://schemas.microsoft.com/office/powerpoint/2010/main" val="860923923"/>
      </p:ext>
    </p:extLst>
  </p:cSld>
  <p:clrMapOvr>
    <a:masterClrMapping/>
  </p:clrMapOvr>
  <mc:AlternateContent xmlns:mc="http://schemas.openxmlformats.org/markup-compatibility/2006" xmlns:p14="http://schemas.microsoft.com/office/powerpoint/2010/main">
    <mc:Choice Requires="p14">
      <p:transition spd="slow" p14:dur="1300">
        <p14:pan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800" dirty="0" err="1"/>
              <a:t>Slow</a:t>
            </a:r>
            <a:r>
              <a:rPr lang="es-AR" sz="2800" dirty="0"/>
              <a:t> </a:t>
            </a:r>
            <a:r>
              <a:rPr lang="es-AR" sz="2800" dirty="0" err="1"/>
              <a:t>growth</a:t>
            </a:r>
            <a:r>
              <a:rPr lang="es-AR" sz="2800" dirty="0"/>
              <a:t> como regla de juego en FMCG</a:t>
            </a:r>
          </a:p>
        </p:txBody>
      </p:sp>
      <p:sp>
        <p:nvSpPr>
          <p:cNvPr id="4" name="Marcador de texto 3"/>
          <p:cNvSpPr>
            <a:spLocks noGrp="1"/>
          </p:cNvSpPr>
          <p:nvPr>
            <p:ph type="body" sz="quarter" idx="15"/>
          </p:nvPr>
        </p:nvSpPr>
        <p:spPr/>
        <p:txBody>
          <a:bodyPr/>
          <a:lstStyle/>
          <a:p>
            <a:endParaRPr lang="es-AR" dirty="0"/>
          </a:p>
        </p:txBody>
      </p:sp>
      <p:sp>
        <p:nvSpPr>
          <p:cNvPr id="5" name="Marcador de número de diapositiva 4"/>
          <p:cNvSpPr>
            <a:spLocks noGrp="1"/>
          </p:cNvSpPr>
          <p:nvPr>
            <p:ph type="sldNum" sz="quarter" idx="4"/>
          </p:nvPr>
        </p:nvSpPr>
        <p:spPr/>
        <p:txBody>
          <a:bodyPr/>
          <a:lstStyle/>
          <a:p>
            <a:fld id="{4034BEE3-566C-4068-A777-C3A4762E861B}" type="slidenum">
              <a:rPr lang="en-GB" smtClean="0">
                <a:solidFill>
                  <a:srgbClr val="717171"/>
                </a:solidFill>
              </a:rPr>
              <a:pPr/>
              <a:t>2</a:t>
            </a:fld>
            <a:endParaRPr lang="en-GB" dirty="0">
              <a:solidFill>
                <a:srgbClr val="717171"/>
              </a:solidFill>
            </a:endParaRPr>
          </a:p>
        </p:txBody>
      </p:sp>
      <p:sp>
        <p:nvSpPr>
          <p:cNvPr id="6" name="Elipse 5"/>
          <p:cNvSpPr/>
          <p:nvPr/>
        </p:nvSpPr>
        <p:spPr>
          <a:xfrm>
            <a:off x="3681412" y="1704181"/>
            <a:ext cx="4840288" cy="2420144"/>
          </a:xfrm>
          <a:custGeom>
            <a:avLst/>
            <a:gdLst>
              <a:gd name="connsiteX0" fmla="*/ 0 w 4749800"/>
              <a:gd name="connsiteY0" fmla="*/ 2374900 h 4749800"/>
              <a:gd name="connsiteX1" fmla="*/ 2374900 w 4749800"/>
              <a:gd name="connsiteY1" fmla="*/ 0 h 4749800"/>
              <a:gd name="connsiteX2" fmla="*/ 4749800 w 4749800"/>
              <a:gd name="connsiteY2" fmla="*/ 2374900 h 4749800"/>
              <a:gd name="connsiteX3" fmla="*/ 2374900 w 4749800"/>
              <a:gd name="connsiteY3" fmla="*/ 4749800 h 4749800"/>
              <a:gd name="connsiteX4" fmla="*/ 0 w 4749800"/>
              <a:gd name="connsiteY4" fmla="*/ 2374900 h 4749800"/>
              <a:gd name="connsiteX0" fmla="*/ 2374900 w 4749800"/>
              <a:gd name="connsiteY0" fmla="*/ 4749800 h 4841240"/>
              <a:gd name="connsiteX1" fmla="*/ 0 w 4749800"/>
              <a:gd name="connsiteY1" fmla="*/ 2374900 h 4841240"/>
              <a:gd name="connsiteX2" fmla="*/ 2374900 w 4749800"/>
              <a:gd name="connsiteY2" fmla="*/ 0 h 4841240"/>
              <a:gd name="connsiteX3" fmla="*/ 4749800 w 4749800"/>
              <a:gd name="connsiteY3" fmla="*/ 2374900 h 4841240"/>
              <a:gd name="connsiteX4" fmla="*/ 2466340 w 4749800"/>
              <a:gd name="connsiteY4" fmla="*/ 4841240 h 4841240"/>
              <a:gd name="connsiteX0" fmla="*/ 2374900 w 4749800"/>
              <a:gd name="connsiteY0" fmla="*/ 4749800 h 4749800"/>
              <a:gd name="connsiteX1" fmla="*/ 0 w 4749800"/>
              <a:gd name="connsiteY1" fmla="*/ 2374900 h 4749800"/>
              <a:gd name="connsiteX2" fmla="*/ 2374900 w 4749800"/>
              <a:gd name="connsiteY2" fmla="*/ 0 h 4749800"/>
              <a:gd name="connsiteX3" fmla="*/ 4749800 w 4749800"/>
              <a:gd name="connsiteY3" fmla="*/ 2374900 h 4749800"/>
              <a:gd name="connsiteX0" fmla="*/ 0 w 4749800"/>
              <a:gd name="connsiteY0" fmla="*/ 2374900 h 2374900"/>
              <a:gd name="connsiteX1" fmla="*/ 2374900 w 4749800"/>
              <a:gd name="connsiteY1" fmla="*/ 0 h 2374900"/>
              <a:gd name="connsiteX2" fmla="*/ 4749800 w 4749800"/>
              <a:gd name="connsiteY2" fmla="*/ 2374900 h 2374900"/>
            </a:gdLst>
            <a:ahLst/>
            <a:cxnLst>
              <a:cxn ang="0">
                <a:pos x="connsiteX0" y="connsiteY0"/>
              </a:cxn>
              <a:cxn ang="0">
                <a:pos x="connsiteX1" y="connsiteY1"/>
              </a:cxn>
              <a:cxn ang="0">
                <a:pos x="connsiteX2" y="connsiteY2"/>
              </a:cxn>
            </a:cxnLst>
            <a:rect l="l" t="t" r="r" b="b"/>
            <a:pathLst>
              <a:path w="4749800" h="2374900">
                <a:moveTo>
                  <a:pt x="0" y="2374900"/>
                </a:moveTo>
                <a:cubicBezTo>
                  <a:pt x="0" y="1063279"/>
                  <a:pt x="1063279" y="0"/>
                  <a:pt x="2374900" y="0"/>
                </a:cubicBezTo>
                <a:cubicBezTo>
                  <a:pt x="3686521" y="0"/>
                  <a:pt x="4749800" y="1063279"/>
                  <a:pt x="4749800" y="2374900"/>
                </a:cubicBezTo>
              </a:path>
            </a:pathLst>
          </a:custGeom>
          <a:noFill/>
          <a:ln w="1905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s-AR" sz="1600" dirty="0" smtClean="0">
              <a:solidFill>
                <a:srgbClr val="FFFFFF"/>
              </a:solidFill>
            </a:endParaRPr>
          </a:p>
        </p:txBody>
      </p:sp>
      <p:sp>
        <p:nvSpPr>
          <p:cNvPr id="8" name="CuadroTexto 7"/>
          <p:cNvSpPr txBox="1"/>
          <p:nvPr/>
        </p:nvSpPr>
        <p:spPr>
          <a:xfrm>
            <a:off x="3111500" y="4304626"/>
            <a:ext cx="1139825" cy="861774"/>
          </a:xfrm>
          <a:prstGeom prst="rect">
            <a:avLst/>
          </a:prstGeom>
          <a:noFill/>
        </p:spPr>
        <p:txBody>
          <a:bodyPr wrap="square" lIns="0" tIns="0" rIns="0" bIns="0" rtlCol="0" anchor="ctr">
            <a:spAutoFit/>
          </a:bodyPr>
          <a:lstStyle/>
          <a:p>
            <a:pPr algn="ctr"/>
            <a:r>
              <a:rPr lang="es-AR" sz="1600" dirty="0" smtClean="0">
                <a:solidFill>
                  <a:srgbClr val="717171"/>
                </a:solidFill>
              </a:rPr>
              <a:t>2012</a:t>
            </a:r>
          </a:p>
          <a:p>
            <a:pPr algn="ctr"/>
            <a:r>
              <a:rPr lang="es-AR" sz="4000" dirty="0" smtClean="0">
                <a:solidFill>
                  <a:srgbClr val="717171"/>
                </a:solidFill>
              </a:rPr>
              <a:t>100</a:t>
            </a:r>
          </a:p>
        </p:txBody>
      </p:sp>
      <p:sp>
        <p:nvSpPr>
          <p:cNvPr id="9" name="CuadroTexto 8"/>
          <p:cNvSpPr txBox="1"/>
          <p:nvPr/>
        </p:nvSpPr>
        <p:spPr>
          <a:xfrm>
            <a:off x="7962900" y="4304626"/>
            <a:ext cx="1139825" cy="861774"/>
          </a:xfrm>
          <a:prstGeom prst="rect">
            <a:avLst/>
          </a:prstGeom>
          <a:noFill/>
        </p:spPr>
        <p:txBody>
          <a:bodyPr wrap="square" lIns="0" tIns="0" rIns="0" bIns="0" rtlCol="0" anchor="ctr">
            <a:spAutoFit/>
          </a:bodyPr>
          <a:lstStyle/>
          <a:p>
            <a:pPr algn="ctr"/>
            <a:r>
              <a:rPr lang="es-AR" sz="1600" dirty="0" smtClean="0">
                <a:solidFill>
                  <a:srgbClr val="717171"/>
                </a:solidFill>
              </a:rPr>
              <a:t>2017</a:t>
            </a:r>
          </a:p>
          <a:p>
            <a:pPr algn="ctr"/>
            <a:r>
              <a:rPr lang="es-AR" sz="4000" dirty="0" smtClean="0">
                <a:solidFill>
                  <a:srgbClr val="717171"/>
                </a:solidFill>
              </a:rPr>
              <a:t>100</a:t>
            </a:r>
          </a:p>
        </p:txBody>
      </p:sp>
      <p:sp>
        <p:nvSpPr>
          <p:cNvPr id="10" name="Elipse 9"/>
          <p:cNvSpPr/>
          <p:nvPr/>
        </p:nvSpPr>
        <p:spPr>
          <a:xfrm>
            <a:off x="4908817" y="2940050"/>
            <a:ext cx="2368550" cy="236855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s-AR" sz="1600" dirty="0" smtClean="0">
              <a:solidFill>
                <a:srgbClr val="FFFFFF"/>
              </a:solidFill>
            </a:endParaRPr>
          </a:p>
        </p:txBody>
      </p:sp>
      <p:sp>
        <p:nvSpPr>
          <p:cNvPr id="7" name="Freeform 38"/>
          <p:cNvSpPr>
            <a:spLocks noEditPoints="1"/>
          </p:cNvSpPr>
          <p:nvPr/>
        </p:nvSpPr>
        <p:spPr bwMode="auto">
          <a:xfrm>
            <a:off x="5295900" y="3652158"/>
            <a:ext cx="1578495" cy="1234548"/>
          </a:xfrm>
          <a:custGeom>
            <a:avLst/>
            <a:gdLst>
              <a:gd name="T0" fmla="*/ 171 w 511"/>
              <a:gd name="T1" fmla="*/ 335 h 400"/>
              <a:gd name="T2" fmla="*/ 139 w 511"/>
              <a:gd name="T3" fmla="*/ 367 h 400"/>
              <a:gd name="T4" fmla="*/ 171 w 511"/>
              <a:gd name="T5" fmla="*/ 400 h 400"/>
              <a:gd name="T6" fmla="*/ 204 w 511"/>
              <a:gd name="T7" fmla="*/ 367 h 400"/>
              <a:gd name="T8" fmla="*/ 171 w 511"/>
              <a:gd name="T9" fmla="*/ 335 h 400"/>
              <a:gd name="T10" fmla="*/ 171 w 511"/>
              <a:gd name="T11" fmla="*/ 380 h 400"/>
              <a:gd name="T12" fmla="*/ 159 w 511"/>
              <a:gd name="T13" fmla="*/ 367 h 400"/>
              <a:gd name="T14" fmla="*/ 171 w 511"/>
              <a:gd name="T15" fmla="*/ 355 h 400"/>
              <a:gd name="T16" fmla="*/ 184 w 511"/>
              <a:gd name="T17" fmla="*/ 367 h 400"/>
              <a:gd name="T18" fmla="*/ 171 w 511"/>
              <a:gd name="T19" fmla="*/ 380 h 400"/>
              <a:gd name="T20" fmla="*/ 505 w 511"/>
              <a:gd name="T21" fmla="*/ 38 h 400"/>
              <a:gd name="T22" fmla="*/ 478 w 511"/>
              <a:gd name="T23" fmla="*/ 25 h 400"/>
              <a:gd name="T24" fmla="*/ 164 w 511"/>
              <a:gd name="T25" fmla="*/ 25 h 400"/>
              <a:gd name="T26" fmla="*/ 135 w 511"/>
              <a:gd name="T27" fmla="*/ 38 h 400"/>
              <a:gd name="T28" fmla="*/ 129 w 511"/>
              <a:gd name="T29" fmla="*/ 70 h 400"/>
              <a:gd name="T30" fmla="*/ 154 w 511"/>
              <a:gd name="T31" fmla="*/ 182 h 400"/>
              <a:gd name="T32" fmla="*/ 205 w 511"/>
              <a:gd name="T33" fmla="*/ 222 h 400"/>
              <a:gd name="T34" fmla="*/ 403 w 511"/>
              <a:gd name="T35" fmla="*/ 222 h 400"/>
              <a:gd name="T36" fmla="*/ 459 w 511"/>
              <a:gd name="T37" fmla="*/ 184 h 400"/>
              <a:gd name="T38" fmla="*/ 506 w 511"/>
              <a:gd name="T39" fmla="*/ 71 h 400"/>
              <a:gd name="T40" fmla="*/ 505 w 511"/>
              <a:gd name="T41" fmla="*/ 38 h 400"/>
              <a:gd name="T42" fmla="*/ 488 w 511"/>
              <a:gd name="T43" fmla="*/ 63 h 400"/>
              <a:gd name="T44" fmla="*/ 440 w 511"/>
              <a:gd name="T45" fmla="*/ 176 h 400"/>
              <a:gd name="T46" fmla="*/ 403 w 511"/>
              <a:gd name="T47" fmla="*/ 202 h 400"/>
              <a:gd name="T48" fmla="*/ 205 w 511"/>
              <a:gd name="T49" fmla="*/ 202 h 400"/>
              <a:gd name="T50" fmla="*/ 174 w 511"/>
              <a:gd name="T51" fmla="*/ 178 h 400"/>
              <a:gd name="T52" fmla="*/ 148 w 511"/>
              <a:gd name="T53" fmla="*/ 65 h 400"/>
              <a:gd name="T54" fmla="*/ 151 w 511"/>
              <a:gd name="T55" fmla="*/ 51 h 400"/>
              <a:gd name="T56" fmla="*/ 164 w 511"/>
              <a:gd name="T57" fmla="*/ 45 h 400"/>
              <a:gd name="T58" fmla="*/ 478 w 511"/>
              <a:gd name="T59" fmla="*/ 45 h 400"/>
              <a:gd name="T60" fmla="*/ 488 w 511"/>
              <a:gd name="T61" fmla="*/ 49 h 400"/>
              <a:gd name="T62" fmla="*/ 488 w 511"/>
              <a:gd name="T63" fmla="*/ 63 h 400"/>
              <a:gd name="T64" fmla="*/ 435 w 511"/>
              <a:gd name="T65" fmla="*/ 335 h 400"/>
              <a:gd name="T66" fmla="*/ 402 w 511"/>
              <a:gd name="T67" fmla="*/ 367 h 400"/>
              <a:gd name="T68" fmla="*/ 435 w 511"/>
              <a:gd name="T69" fmla="*/ 400 h 400"/>
              <a:gd name="T70" fmla="*/ 467 w 511"/>
              <a:gd name="T71" fmla="*/ 367 h 400"/>
              <a:gd name="T72" fmla="*/ 435 w 511"/>
              <a:gd name="T73" fmla="*/ 335 h 400"/>
              <a:gd name="T74" fmla="*/ 435 w 511"/>
              <a:gd name="T75" fmla="*/ 380 h 400"/>
              <a:gd name="T76" fmla="*/ 423 w 511"/>
              <a:gd name="T77" fmla="*/ 367 h 400"/>
              <a:gd name="T78" fmla="*/ 435 w 511"/>
              <a:gd name="T79" fmla="*/ 355 h 400"/>
              <a:gd name="T80" fmla="*/ 447 w 511"/>
              <a:gd name="T81" fmla="*/ 367 h 400"/>
              <a:gd name="T82" fmla="*/ 435 w 511"/>
              <a:gd name="T83" fmla="*/ 380 h 400"/>
              <a:gd name="T84" fmla="*/ 467 w 511"/>
              <a:gd name="T85" fmla="*/ 300 h 400"/>
              <a:gd name="T86" fmla="*/ 182 w 511"/>
              <a:gd name="T87" fmla="*/ 300 h 400"/>
              <a:gd name="T88" fmla="*/ 145 w 511"/>
              <a:gd name="T89" fmla="*/ 270 h 400"/>
              <a:gd name="T90" fmla="*/ 96 w 511"/>
              <a:gd name="T91" fmla="*/ 69 h 400"/>
              <a:gd name="T92" fmla="*/ 93 w 511"/>
              <a:gd name="T93" fmla="*/ 62 h 400"/>
              <a:gd name="T94" fmla="*/ 10 w 511"/>
              <a:gd name="T95" fmla="*/ 0 h 400"/>
              <a:gd name="T96" fmla="*/ 0 w 511"/>
              <a:gd name="T97" fmla="*/ 11 h 400"/>
              <a:gd name="T98" fmla="*/ 10 w 511"/>
              <a:gd name="T99" fmla="*/ 21 h 400"/>
              <a:gd name="T100" fmla="*/ 74 w 511"/>
              <a:gd name="T101" fmla="*/ 69 h 400"/>
              <a:gd name="T102" fmla="*/ 76 w 511"/>
              <a:gd name="T103" fmla="*/ 75 h 400"/>
              <a:gd name="T104" fmla="*/ 126 w 511"/>
              <a:gd name="T105" fmla="*/ 275 h 400"/>
              <a:gd name="T106" fmla="*/ 182 w 511"/>
              <a:gd name="T107" fmla="*/ 320 h 400"/>
              <a:gd name="T108" fmla="*/ 467 w 511"/>
              <a:gd name="T109" fmla="*/ 320 h 400"/>
              <a:gd name="T110" fmla="*/ 477 w 511"/>
              <a:gd name="T111" fmla="*/ 310 h 400"/>
              <a:gd name="T112" fmla="*/ 467 w 511"/>
              <a:gd name="T113" fmla="*/ 30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11" h="400">
                <a:moveTo>
                  <a:pt x="171" y="335"/>
                </a:moveTo>
                <a:cubicBezTo>
                  <a:pt x="153" y="335"/>
                  <a:pt x="139" y="350"/>
                  <a:pt x="139" y="367"/>
                </a:cubicBezTo>
                <a:cubicBezTo>
                  <a:pt x="139" y="385"/>
                  <a:pt x="153" y="400"/>
                  <a:pt x="171" y="400"/>
                </a:cubicBezTo>
                <a:cubicBezTo>
                  <a:pt x="189" y="400"/>
                  <a:pt x="204" y="385"/>
                  <a:pt x="204" y="367"/>
                </a:cubicBezTo>
                <a:cubicBezTo>
                  <a:pt x="204" y="350"/>
                  <a:pt x="189" y="335"/>
                  <a:pt x="171" y="335"/>
                </a:cubicBezTo>
                <a:close/>
                <a:moveTo>
                  <a:pt x="171" y="380"/>
                </a:moveTo>
                <a:cubicBezTo>
                  <a:pt x="164" y="380"/>
                  <a:pt x="159" y="374"/>
                  <a:pt x="159" y="367"/>
                </a:cubicBezTo>
                <a:cubicBezTo>
                  <a:pt x="159" y="361"/>
                  <a:pt x="164" y="355"/>
                  <a:pt x="171" y="355"/>
                </a:cubicBezTo>
                <a:cubicBezTo>
                  <a:pt x="178" y="355"/>
                  <a:pt x="184" y="361"/>
                  <a:pt x="184" y="367"/>
                </a:cubicBezTo>
                <a:cubicBezTo>
                  <a:pt x="184" y="374"/>
                  <a:pt x="178" y="380"/>
                  <a:pt x="171" y="380"/>
                </a:cubicBezTo>
                <a:close/>
                <a:moveTo>
                  <a:pt x="505" y="38"/>
                </a:moveTo>
                <a:cubicBezTo>
                  <a:pt x="499" y="30"/>
                  <a:pt x="490" y="25"/>
                  <a:pt x="478" y="25"/>
                </a:cubicBezTo>
                <a:cubicBezTo>
                  <a:pt x="164" y="25"/>
                  <a:pt x="164" y="25"/>
                  <a:pt x="164" y="25"/>
                </a:cubicBezTo>
                <a:cubicBezTo>
                  <a:pt x="152" y="25"/>
                  <a:pt x="142" y="30"/>
                  <a:pt x="135" y="38"/>
                </a:cubicBezTo>
                <a:cubicBezTo>
                  <a:pt x="129" y="47"/>
                  <a:pt x="126" y="58"/>
                  <a:pt x="129" y="70"/>
                </a:cubicBezTo>
                <a:cubicBezTo>
                  <a:pt x="154" y="182"/>
                  <a:pt x="154" y="182"/>
                  <a:pt x="154" y="182"/>
                </a:cubicBezTo>
                <a:cubicBezTo>
                  <a:pt x="160" y="205"/>
                  <a:pt x="182" y="222"/>
                  <a:pt x="205" y="222"/>
                </a:cubicBezTo>
                <a:cubicBezTo>
                  <a:pt x="403" y="222"/>
                  <a:pt x="403" y="222"/>
                  <a:pt x="403" y="222"/>
                </a:cubicBezTo>
                <a:cubicBezTo>
                  <a:pt x="425" y="222"/>
                  <a:pt x="450" y="205"/>
                  <a:pt x="459" y="184"/>
                </a:cubicBezTo>
                <a:cubicBezTo>
                  <a:pt x="506" y="71"/>
                  <a:pt x="506" y="71"/>
                  <a:pt x="506" y="71"/>
                </a:cubicBezTo>
                <a:cubicBezTo>
                  <a:pt x="511" y="59"/>
                  <a:pt x="511" y="47"/>
                  <a:pt x="505" y="38"/>
                </a:cubicBezTo>
                <a:close/>
                <a:moveTo>
                  <a:pt x="488" y="63"/>
                </a:moveTo>
                <a:cubicBezTo>
                  <a:pt x="440" y="176"/>
                  <a:pt x="440" y="176"/>
                  <a:pt x="440" y="176"/>
                </a:cubicBezTo>
                <a:cubicBezTo>
                  <a:pt x="434" y="190"/>
                  <a:pt x="417" y="202"/>
                  <a:pt x="403" y="202"/>
                </a:cubicBezTo>
                <a:cubicBezTo>
                  <a:pt x="205" y="202"/>
                  <a:pt x="205" y="202"/>
                  <a:pt x="205" y="202"/>
                </a:cubicBezTo>
                <a:cubicBezTo>
                  <a:pt x="191" y="202"/>
                  <a:pt x="177" y="191"/>
                  <a:pt x="174" y="178"/>
                </a:cubicBezTo>
                <a:cubicBezTo>
                  <a:pt x="148" y="65"/>
                  <a:pt x="148" y="65"/>
                  <a:pt x="148" y="65"/>
                </a:cubicBezTo>
                <a:cubicBezTo>
                  <a:pt x="147" y="60"/>
                  <a:pt x="148" y="54"/>
                  <a:pt x="151" y="51"/>
                </a:cubicBezTo>
                <a:cubicBezTo>
                  <a:pt x="154" y="47"/>
                  <a:pt x="159" y="45"/>
                  <a:pt x="164" y="45"/>
                </a:cubicBezTo>
                <a:cubicBezTo>
                  <a:pt x="478" y="45"/>
                  <a:pt x="478" y="45"/>
                  <a:pt x="478" y="45"/>
                </a:cubicBezTo>
                <a:cubicBezTo>
                  <a:pt x="480" y="45"/>
                  <a:pt x="486" y="46"/>
                  <a:pt x="488" y="49"/>
                </a:cubicBezTo>
                <a:cubicBezTo>
                  <a:pt x="490" y="53"/>
                  <a:pt x="490" y="58"/>
                  <a:pt x="488" y="63"/>
                </a:cubicBezTo>
                <a:close/>
                <a:moveTo>
                  <a:pt x="435" y="335"/>
                </a:moveTo>
                <a:cubicBezTo>
                  <a:pt x="417" y="335"/>
                  <a:pt x="402" y="350"/>
                  <a:pt x="402" y="367"/>
                </a:cubicBezTo>
                <a:cubicBezTo>
                  <a:pt x="402" y="385"/>
                  <a:pt x="417" y="400"/>
                  <a:pt x="435" y="400"/>
                </a:cubicBezTo>
                <a:cubicBezTo>
                  <a:pt x="453" y="400"/>
                  <a:pt x="467" y="385"/>
                  <a:pt x="467" y="367"/>
                </a:cubicBezTo>
                <a:cubicBezTo>
                  <a:pt x="467" y="350"/>
                  <a:pt x="453" y="335"/>
                  <a:pt x="435" y="335"/>
                </a:cubicBezTo>
                <a:close/>
                <a:moveTo>
                  <a:pt x="435" y="380"/>
                </a:moveTo>
                <a:cubicBezTo>
                  <a:pt x="428" y="380"/>
                  <a:pt x="423" y="374"/>
                  <a:pt x="423" y="367"/>
                </a:cubicBezTo>
                <a:cubicBezTo>
                  <a:pt x="423" y="361"/>
                  <a:pt x="428" y="355"/>
                  <a:pt x="435" y="355"/>
                </a:cubicBezTo>
                <a:cubicBezTo>
                  <a:pt x="442" y="355"/>
                  <a:pt x="447" y="361"/>
                  <a:pt x="447" y="367"/>
                </a:cubicBezTo>
                <a:cubicBezTo>
                  <a:pt x="447" y="374"/>
                  <a:pt x="442" y="380"/>
                  <a:pt x="435" y="380"/>
                </a:cubicBezTo>
                <a:close/>
                <a:moveTo>
                  <a:pt x="467" y="300"/>
                </a:moveTo>
                <a:cubicBezTo>
                  <a:pt x="182" y="300"/>
                  <a:pt x="182" y="300"/>
                  <a:pt x="182" y="300"/>
                </a:cubicBezTo>
                <a:cubicBezTo>
                  <a:pt x="166" y="300"/>
                  <a:pt x="149" y="286"/>
                  <a:pt x="145" y="270"/>
                </a:cubicBezTo>
                <a:cubicBezTo>
                  <a:pt x="96" y="69"/>
                  <a:pt x="96" y="69"/>
                  <a:pt x="96" y="69"/>
                </a:cubicBezTo>
                <a:cubicBezTo>
                  <a:pt x="93" y="62"/>
                  <a:pt x="93" y="62"/>
                  <a:pt x="93" y="62"/>
                </a:cubicBezTo>
                <a:cubicBezTo>
                  <a:pt x="81" y="32"/>
                  <a:pt x="47" y="0"/>
                  <a:pt x="10" y="0"/>
                </a:cubicBezTo>
                <a:cubicBezTo>
                  <a:pt x="5" y="0"/>
                  <a:pt x="0" y="5"/>
                  <a:pt x="0" y="11"/>
                </a:cubicBezTo>
                <a:cubicBezTo>
                  <a:pt x="0" y="16"/>
                  <a:pt x="5" y="21"/>
                  <a:pt x="10" y="21"/>
                </a:cubicBezTo>
                <a:cubicBezTo>
                  <a:pt x="37" y="21"/>
                  <a:pt x="65" y="46"/>
                  <a:pt x="74" y="69"/>
                </a:cubicBezTo>
                <a:cubicBezTo>
                  <a:pt x="76" y="75"/>
                  <a:pt x="76" y="75"/>
                  <a:pt x="76" y="75"/>
                </a:cubicBezTo>
                <a:cubicBezTo>
                  <a:pt x="126" y="275"/>
                  <a:pt x="126" y="275"/>
                  <a:pt x="126" y="275"/>
                </a:cubicBezTo>
                <a:cubicBezTo>
                  <a:pt x="132" y="300"/>
                  <a:pt x="156" y="320"/>
                  <a:pt x="182" y="320"/>
                </a:cubicBezTo>
                <a:cubicBezTo>
                  <a:pt x="467" y="320"/>
                  <a:pt x="467" y="320"/>
                  <a:pt x="467" y="320"/>
                </a:cubicBezTo>
                <a:cubicBezTo>
                  <a:pt x="473" y="320"/>
                  <a:pt x="477" y="316"/>
                  <a:pt x="477" y="310"/>
                </a:cubicBezTo>
                <a:cubicBezTo>
                  <a:pt x="477" y="304"/>
                  <a:pt x="473" y="300"/>
                  <a:pt x="467" y="30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s-ES">
              <a:solidFill>
                <a:srgbClr val="717171"/>
              </a:solidFill>
            </a:endParaRPr>
          </a:p>
        </p:txBody>
      </p:sp>
    </p:spTree>
    <p:extLst>
      <p:ext uri="{BB962C8B-B14F-4D97-AF65-F5344CB8AC3E}">
        <p14:creationId xmlns:p14="http://schemas.microsoft.com/office/powerpoint/2010/main" val="176420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Resultado de imagen para lights disrup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9" y="0"/>
            <a:ext cx="12234773" cy="917608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1"/>
          <p:cNvSpPr txBox="1">
            <a:spLocks/>
          </p:cNvSpPr>
          <p:nvPr/>
        </p:nvSpPr>
        <p:spPr>
          <a:xfrm>
            <a:off x="5591944" y="332656"/>
            <a:ext cx="5817791" cy="1571213"/>
          </a:xfrm>
          <a:prstGeom prst="rect">
            <a:avLst/>
          </a:prstGeom>
        </p:spPr>
        <p:txBody>
          <a:bodyPr vert="horz" lIns="0" tIns="0" rIns="0" bIns="0" rtlCol="0" anchor="b">
            <a:noAutofit/>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pPr algn="r"/>
            <a:r>
              <a:rPr lang="es-AR" sz="3200" b="0" dirty="0" smtClean="0">
                <a:solidFill>
                  <a:schemeClr val="bg1"/>
                </a:solidFill>
              </a:rPr>
              <a:t>PERO, NO TODOS LOS HOGARES, CANALES Y MARCAS.</a:t>
            </a:r>
            <a:endParaRPr lang="en-US" sz="3200" b="0" dirty="0">
              <a:solidFill>
                <a:schemeClr val="bg1"/>
              </a:solidFill>
            </a:endParaRPr>
          </a:p>
        </p:txBody>
      </p:sp>
      <p:sp>
        <p:nvSpPr>
          <p:cNvPr id="9" name="Freeform 18"/>
          <p:cNvSpPr>
            <a:spLocks/>
          </p:cNvSpPr>
          <p:nvPr/>
        </p:nvSpPr>
        <p:spPr bwMode="auto">
          <a:xfrm>
            <a:off x="4871864" y="1501979"/>
            <a:ext cx="564723" cy="617914"/>
          </a:xfrm>
          <a:custGeom>
            <a:avLst/>
            <a:gdLst>
              <a:gd name="T0" fmla="*/ 0 w 1136"/>
              <a:gd name="T1" fmla="*/ 274 h 1243"/>
              <a:gd name="T2" fmla="*/ 225 w 1136"/>
              <a:gd name="T3" fmla="*/ 0 h 1243"/>
              <a:gd name="T4" fmla="*/ 1136 w 1136"/>
              <a:gd name="T5" fmla="*/ 0 h 1243"/>
              <a:gd name="T6" fmla="*/ 1136 w 1136"/>
              <a:gd name="T7" fmla="*/ 912 h 1243"/>
              <a:gd name="T8" fmla="*/ 862 w 1136"/>
              <a:gd name="T9" fmla="*/ 1243 h 1243"/>
              <a:gd name="T10" fmla="*/ 862 w 1136"/>
              <a:gd name="T11" fmla="*/ 274 h 1243"/>
              <a:gd name="T12" fmla="*/ 0 w 1136"/>
              <a:gd name="T13" fmla="*/ 274 h 1243"/>
            </a:gdLst>
            <a:ahLst/>
            <a:cxnLst>
              <a:cxn ang="0">
                <a:pos x="T0" y="T1"/>
              </a:cxn>
              <a:cxn ang="0">
                <a:pos x="T2" y="T3"/>
              </a:cxn>
              <a:cxn ang="0">
                <a:pos x="T4" y="T5"/>
              </a:cxn>
              <a:cxn ang="0">
                <a:pos x="T6" y="T7"/>
              </a:cxn>
              <a:cxn ang="0">
                <a:pos x="T8" y="T9"/>
              </a:cxn>
              <a:cxn ang="0">
                <a:pos x="T10" y="T11"/>
              </a:cxn>
              <a:cxn ang="0">
                <a:pos x="T12" y="T13"/>
              </a:cxn>
            </a:cxnLst>
            <a:rect l="0" t="0" r="r" b="b"/>
            <a:pathLst>
              <a:path w="1136" h="1243">
                <a:moveTo>
                  <a:pt x="0" y="274"/>
                </a:moveTo>
                <a:lnTo>
                  <a:pt x="225" y="0"/>
                </a:lnTo>
                <a:lnTo>
                  <a:pt x="1136" y="0"/>
                </a:lnTo>
                <a:lnTo>
                  <a:pt x="1136" y="912"/>
                </a:lnTo>
                <a:lnTo>
                  <a:pt x="862" y="1243"/>
                </a:lnTo>
                <a:lnTo>
                  <a:pt x="862" y="274"/>
                </a:lnTo>
                <a:lnTo>
                  <a:pt x="0" y="274"/>
                </a:lnTo>
                <a:close/>
              </a:path>
            </a:pathLst>
          </a:custGeom>
          <a:solidFill>
            <a:srgbClr val="92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
        <p:nvSpPr>
          <p:cNvPr id="10" name="Freeform 19"/>
          <p:cNvSpPr>
            <a:spLocks/>
          </p:cNvSpPr>
          <p:nvPr/>
        </p:nvSpPr>
        <p:spPr bwMode="auto">
          <a:xfrm>
            <a:off x="3071664" y="5733256"/>
            <a:ext cx="564723" cy="616920"/>
          </a:xfrm>
          <a:custGeom>
            <a:avLst/>
            <a:gdLst>
              <a:gd name="T0" fmla="*/ 1136 w 1136"/>
              <a:gd name="T1" fmla="*/ 969 h 1241"/>
              <a:gd name="T2" fmla="*/ 909 w 1136"/>
              <a:gd name="T3" fmla="*/ 1241 h 1241"/>
              <a:gd name="T4" fmla="*/ 0 w 1136"/>
              <a:gd name="T5" fmla="*/ 1241 h 1241"/>
              <a:gd name="T6" fmla="*/ 0 w 1136"/>
              <a:gd name="T7" fmla="*/ 331 h 1241"/>
              <a:gd name="T8" fmla="*/ 272 w 1136"/>
              <a:gd name="T9" fmla="*/ 0 h 1241"/>
              <a:gd name="T10" fmla="*/ 272 w 1136"/>
              <a:gd name="T11" fmla="*/ 969 h 1241"/>
              <a:gd name="T12" fmla="*/ 1136 w 1136"/>
              <a:gd name="T13" fmla="*/ 969 h 1241"/>
            </a:gdLst>
            <a:ahLst/>
            <a:cxnLst>
              <a:cxn ang="0">
                <a:pos x="T0" y="T1"/>
              </a:cxn>
              <a:cxn ang="0">
                <a:pos x="T2" y="T3"/>
              </a:cxn>
              <a:cxn ang="0">
                <a:pos x="T4" y="T5"/>
              </a:cxn>
              <a:cxn ang="0">
                <a:pos x="T6" y="T7"/>
              </a:cxn>
              <a:cxn ang="0">
                <a:pos x="T8" y="T9"/>
              </a:cxn>
              <a:cxn ang="0">
                <a:pos x="T10" y="T11"/>
              </a:cxn>
              <a:cxn ang="0">
                <a:pos x="T12" y="T13"/>
              </a:cxn>
            </a:cxnLst>
            <a:rect l="0" t="0" r="r" b="b"/>
            <a:pathLst>
              <a:path w="1136" h="1241">
                <a:moveTo>
                  <a:pt x="1136" y="969"/>
                </a:moveTo>
                <a:lnTo>
                  <a:pt x="909" y="1241"/>
                </a:lnTo>
                <a:lnTo>
                  <a:pt x="0" y="1241"/>
                </a:lnTo>
                <a:lnTo>
                  <a:pt x="0" y="331"/>
                </a:lnTo>
                <a:lnTo>
                  <a:pt x="272" y="0"/>
                </a:lnTo>
                <a:lnTo>
                  <a:pt x="272" y="969"/>
                </a:lnTo>
                <a:lnTo>
                  <a:pt x="1136" y="969"/>
                </a:lnTo>
                <a:close/>
              </a:path>
            </a:pathLst>
          </a:custGeom>
          <a:solidFill>
            <a:srgbClr val="92D4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dirty="0"/>
          </a:p>
        </p:txBody>
      </p:sp>
    </p:spTree>
    <p:extLst>
      <p:ext uri="{BB962C8B-B14F-4D97-AF65-F5344CB8AC3E}">
        <p14:creationId xmlns:p14="http://schemas.microsoft.com/office/powerpoint/2010/main" val="222781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6000"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1" decel="56000" fill="hold" grpId="0" nodeType="withEffect">
                                  <p:stCondLst>
                                    <p:cond delay="25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7" name="Conector recto 166"/>
          <p:cNvCxnSpPr/>
          <p:nvPr/>
        </p:nvCxnSpPr>
        <p:spPr>
          <a:xfrm>
            <a:off x="396363" y="4473379"/>
            <a:ext cx="11419793" cy="0"/>
          </a:xfrm>
          <a:prstGeom prst="line">
            <a:avLst/>
          </a:prstGeom>
          <a:ln w="12700">
            <a:solidFill>
              <a:schemeClr val="tx1">
                <a:lumMod val="60000"/>
                <a:lumOff val="40000"/>
              </a:schemeClr>
            </a:solidFill>
            <a:prstDash val="lgDash"/>
            <a:tailEnd type="none"/>
          </a:ln>
        </p:spPr>
        <p:style>
          <a:lnRef idx="1">
            <a:schemeClr val="accent1"/>
          </a:lnRef>
          <a:fillRef idx="0">
            <a:schemeClr val="accent1"/>
          </a:fillRef>
          <a:effectRef idx="0">
            <a:schemeClr val="accent1"/>
          </a:effectRef>
          <a:fontRef idx="minor">
            <a:schemeClr val="tx1"/>
          </a:fontRef>
        </p:style>
      </p:cxnSp>
      <p:sp>
        <p:nvSpPr>
          <p:cNvPr id="5" name="Marcador de número de diapositiva 4"/>
          <p:cNvSpPr>
            <a:spLocks noGrp="1"/>
          </p:cNvSpPr>
          <p:nvPr>
            <p:ph type="sldNum" sz="quarter" idx="4"/>
          </p:nvPr>
        </p:nvSpPr>
        <p:spPr/>
        <p:txBody>
          <a:bodyPr/>
          <a:lstStyle/>
          <a:p>
            <a:fld id="{4034BEE3-566C-4068-A777-C3A4762E861B}" type="slidenum">
              <a:rPr lang="en-GB" smtClean="0">
                <a:solidFill>
                  <a:srgbClr val="717171"/>
                </a:solidFill>
              </a:rPr>
              <a:pPr/>
              <a:t>4</a:t>
            </a:fld>
            <a:endParaRPr lang="en-GB" dirty="0">
              <a:solidFill>
                <a:srgbClr val="717171"/>
              </a:solidFill>
            </a:endParaRPr>
          </a:p>
        </p:txBody>
      </p:sp>
      <p:sp>
        <p:nvSpPr>
          <p:cNvPr id="8" name="CuadroTexto 7"/>
          <p:cNvSpPr txBox="1"/>
          <p:nvPr/>
        </p:nvSpPr>
        <p:spPr>
          <a:xfrm>
            <a:off x="407368" y="1197332"/>
            <a:ext cx="2574423" cy="184666"/>
          </a:xfrm>
          <a:prstGeom prst="rect">
            <a:avLst/>
          </a:prstGeom>
          <a:noFill/>
        </p:spPr>
        <p:txBody>
          <a:bodyPr wrap="none" lIns="0" tIns="0" rIns="0" bIns="0" rtlCol="0">
            <a:spAutoFit/>
          </a:bodyPr>
          <a:lstStyle/>
          <a:p>
            <a:r>
              <a:rPr lang="es-ES" sz="1200" dirty="0" smtClean="0">
                <a:solidFill>
                  <a:schemeClr val="tx1">
                    <a:lumMod val="50000"/>
                  </a:schemeClr>
                </a:solidFill>
              </a:rPr>
              <a:t>Evolución en volumen últimos 5 años.</a:t>
            </a:r>
          </a:p>
        </p:txBody>
      </p:sp>
      <p:sp>
        <p:nvSpPr>
          <p:cNvPr id="110" name="CuadroTexto 109"/>
          <p:cNvSpPr txBox="1"/>
          <p:nvPr/>
        </p:nvSpPr>
        <p:spPr>
          <a:xfrm>
            <a:off x="1842619" y="2637492"/>
            <a:ext cx="1260000" cy="215444"/>
          </a:xfrm>
          <a:prstGeom prst="rect">
            <a:avLst/>
          </a:prstGeom>
          <a:noFill/>
        </p:spPr>
        <p:txBody>
          <a:bodyPr wrap="square" lIns="0" tIns="0" rIns="0" bIns="0" rtlCol="0" anchor="b">
            <a:spAutoFit/>
          </a:bodyPr>
          <a:lstStyle/>
          <a:p>
            <a:pPr algn="ctr"/>
            <a:r>
              <a:rPr lang="es-AR" sz="1400" dirty="0" smtClean="0"/>
              <a:t>1</a:t>
            </a:r>
          </a:p>
        </p:txBody>
      </p:sp>
      <p:sp>
        <p:nvSpPr>
          <p:cNvPr id="111" name="CuadroTexto 110"/>
          <p:cNvSpPr txBox="1"/>
          <p:nvPr/>
        </p:nvSpPr>
        <p:spPr>
          <a:xfrm>
            <a:off x="3288875" y="2637492"/>
            <a:ext cx="1260000" cy="215444"/>
          </a:xfrm>
          <a:prstGeom prst="rect">
            <a:avLst/>
          </a:prstGeom>
          <a:noFill/>
        </p:spPr>
        <p:txBody>
          <a:bodyPr wrap="square" lIns="0" tIns="0" rIns="0" bIns="0" rtlCol="0" anchor="b">
            <a:spAutoFit/>
          </a:bodyPr>
          <a:lstStyle/>
          <a:p>
            <a:pPr algn="ctr"/>
            <a:r>
              <a:rPr lang="es-AR" sz="1400" dirty="0" smtClean="0"/>
              <a:t>2</a:t>
            </a:r>
          </a:p>
        </p:txBody>
      </p:sp>
      <p:sp>
        <p:nvSpPr>
          <p:cNvPr id="112" name="CuadroTexto 111"/>
          <p:cNvSpPr txBox="1"/>
          <p:nvPr/>
        </p:nvSpPr>
        <p:spPr>
          <a:xfrm>
            <a:off x="4735131" y="2637492"/>
            <a:ext cx="1260000" cy="215444"/>
          </a:xfrm>
          <a:prstGeom prst="rect">
            <a:avLst/>
          </a:prstGeom>
          <a:noFill/>
        </p:spPr>
        <p:txBody>
          <a:bodyPr wrap="square" lIns="0" tIns="0" rIns="0" bIns="0" rtlCol="0" anchor="b">
            <a:spAutoFit/>
          </a:bodyPr>
          <a:lstStyle/>
          <a:p>
            <a:pPr algn="ctr"/>
            <a:r>
              <a:rPr lang="es-AR" sz="1400" smtClean="0"/>
              <a:t>3</a:t>
            </a:r>
            <a:endParaRPr lang="es-AR" sz="1400" dirty="0" smtClean="0"/>
          </a:p>
        </p:txBody>
      </p:sp>
      <p:sp>
        <p:nvSpPr>
          <p:cNvPr id="113" name="CuadroTexto 112"/>
          <p:cNvSpPr txBox="1"/>
          <p:nvPr/>
        </p:nvSpPr>
        <p:spPr>
          <a:xfrm>
            <a:off x="6181387" y="2637492"/>
            <a:ext cx="1260000" cy="215444"/>
          </a:xfrm>
          <a:prstGeom prst="rect">
            <a:avLst/>
          </a:prstGeom>
          <a:noFill/>
        </p:spPr>
        <p:txBody>
          <a:bodyPr wrap="square" lIns="0" tIns="0" rIns="0" bIns="0" rtlCol="0" anchor="b">
            <a:spAutoFit/>
          </a:bodyPr>
          <a:lstStyle/>
          <a:p>
            <a:pPr algn="ctr"/>
            <a:r>
              <a:rPr lang="es-AR" sz="1400" dirty="0" smtClean="0"/>
              <a:t>4</a:t>
            </a:r>
          </a:p>
        </p:txBody>
      </p:sp>
      <p:sp>
        <p:nvSpPr>
          <p:cNvPr id="114" name="CuadroTexto 113"/>
          <p:cNvSpPr txBox="1"/>
          <p:nvPr/>
        </p:nvSpPr>
        <p:spPr>
          <a:xfrm>
            <a:off x="7627643" y="2637492"/>
            <a:ext cx="1260000" cy="215444"/>
          </a:xfrm>
          <a:prstGeom prst="rect">
            <a:avLst/>
          </a:prstGeom>
          <a:noFill/>
        </p:spPr>
        <p:txBody>
          <a:bodyPr wrap="square" lIns="0" tIns="0" rIns="0" bIns="0" rtlCol="0" anchor="b">
            <a:spAutoFit/>
          </a:bodyPr>
          <a:lstStyle/>
          <a:p>
            <a:pPr algn="ctr"/>
            <a:r>
              <a:rPr lang="es-AR" sz="1400" dirty="0" smtClean="0"/>
              <a:t>5</a:t>
            </a:r>
          </a:p>
        </p:txBody>
      </p:sp>
      <p:sp>
        <p:nvSpPr>
          <p:cNvPr id="116" name="Hexágono 115"/>
          <p:cNvSpPr/>
          <p:nvPr/>
        </p:nvSpPr>
        <p:spPr>
          <a:xfrm>
            <a:off x="1859211" y="2609809"/>
            <a:ext cx="7020000" cy="297120"/>
          </a:xfrm>
          <a:prstGeom prst="hexagon">
            <a:avLst>
              <a:gd name="adj" fmla="val 54525"/>
              <a:gd name="vf" fmla="val 115470"/>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AR" sz="1200" dirty="0" smtClean="0">
                <a:solidFill>
                  <a:schemeClr val="tx1"/>
                </a:solidFill>
              </a:rPr>
              <a:t>FAMILIAS DE 3 A MÁS INTEGRANTES CON HIJOS </a:t>
            </a:r>
          </a:p>
        </p:txBody>
      </p:sp>
      <p:sp>
        <p:nvSpPr>
          <p:cNvPr id="138" name="Rectángulo 137"/>
          <p:cNvSpPr/>
          <p:nvPr/>
        </p:nvSpPr>
        <p:spPr>
          <a:xfrm>
            <a:off x="2366967" y="3428999"/>
            <a:ext cx="213681" cy="2521857"/>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s-AR" sz="1600" dirty="0" smtClean="0"/>
          </a:p>
        </p:txBody>
      </p:sp>
      <p:sp>
        <p:nvSpPr>
          <p:cNvPr id="159" name="Pentágono 158"/>
          <p:cNvSpPr/>
          <p:nvPr/>
        </p:nvSpPr>
        <p:spPr>
          <a:xfrm flipH="1">
            <a:off x="2314580" y="4291950"/>
            <a:ext cx="626109" cy="367136"/>
          </a:xfrm>
          <a:prstGeom prst="homePlat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s-AR" sz="2000" dirty="0" smtClean="0"/>
          </a:p>
        </p:txBody>
      </p:sp>
      <p:sp>
        <p:nvSpPr>
          <p:cNvPr id="139" name="Pentágono 138"/>
          <p:cNvSpPr/>
          <p:nvPr/>
        </p:nvSpPr>
        <p:spPr>
          <a:xfrm flipH="1">
            <a:off x="2314580" y="4731235"/>
            <a:ext cx="626109" cy="367136"/>
          </a:xfrm>
          <a:prstGeom prst="homePlat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s-AR" sz="2000" dirty="0" smtClean="0"/>
              <a:t>-6</a:t>
            </a:r>
          </a:p>
        </p:txBody>
      </p:sp>
      <p:sp>
        <p:nvSpPr>
          <p:cNvPr id="141" name="Rectángulo 140"/>
          <p:cNvSpPr/>
          <p:nvPr/>
        </p:nvSpPr>
        <p:spPr>
          <a:xfrm>
            <a:off x="3804953" y="3428999"/>
            <a:ext cx="213681" cy="2521857"/>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s-AR" sz="1600" dirty="0" smtClean="0"/>
          </a:p>
        </p:txBody>
      </p:sp>
      <p:sp>
        <p:nvSpPr>
          <p:cNvPr id="160" name="Pentágono 159"/>
          <p:cNvSpPr/>
          <p:nvPr/>
        </p:nvSpPr>
        <p:spPr>
          <a:xfrm flipH="1">
            <a:off x="3752566" y="4291950"/>
            <a:ext cx="626109" cy="367136"/>
          </a:xfrm>
          <a:prstGeom prst="homePlat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s-AR" sz="2000" dirty="0" smtClean="0"/>
          </a:p>
        </p:txBody>
      </p:sp>
      <p:sp>
        <p:nvSpPr>
          <p:cNvPr id="142" name="Pentágono 141"/>
          <p:cNvSpPr/>
          <p:nvPr/>
        </p:nvSpPr>
        <p:spPr>
          <a:xfrm flipH="1">
            <a:off x="3752566" y="5148293"/>
            <a:ext cx="626109" cy="367136"/>
          </a:xfrm>
          <a:prstGeom prst="homePlat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s-AR" sz="2000" dirty="0" smtClean="0"/>
              <a:t>-13</a:t>
            </a:r>
          </a:p>
        </p:txBody>
      </p:sp>
      <p:sp>
        <p:nvSpPr>
          <p:cNvPr id="134" name="Rectángulo 133"/>
          <p:cNvSpPr/>
          <p:nvPr/>
        </p:nvSpPr>
        <p:spPr>
          <a:xfrm>
            <a:off x="928981" y="3428999"/>
            <a:ext cx="213681" cy="2521857"/>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s-AR" sz="1600" dirty="0" smtClean="0"/>
          </a:p>
        </p:txBody>
      </p:sp>
      <p:sp>
        <p:nvSpPr>
          <p:cNvPr id="135" name="Pentágono 134"/>
          <p:cNvSpPr/>
          <p:nvPr/>
        </p:nvSpPr>
        <p:spPr>
          <a:xfrm flipH="1">
            <a:off x="876594" y="4291950"/>
            <a:ext cx="626109" cy="367136"/>
          </a:xfrm>
          <a:prstGeom prst="homePlat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s-AR" sz="2000" dirty="0" smtClean="0"/>
          </a:p>
        </p:txBody>
      </p:sp>
      <p:sp>
        <p:nvSpPr>
          <p:cNvPr id="158" name="Pentágono 157"/>
          <p:cNvSpPr/>
          <p:nvPr/>
        </p:nvSpPr>
        <p:spPr>
          <a:xfrm flipH="1">
            <a:off x="876594" y="3827493"/>
            <a:ext cx="626109" cy="367136"/>
          </a:xfrm>
          <a:prstGeom prst="homePlat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s-AR" sz="2000" dirty="0" smtClean="0"/>
              <a:t>+8</a:t>
            </a:r>
          </a:p>
        </p:txBody>
      </p:sp>
      <p:sp>
        <p:nvSpPr>
          <p:cNvPr id="144" name="Rectángulo 143"/>
          <p:cNvSpPr/>
          <p:nvPr/>
        </p:nvSpPr>
        <p:spPr>
          <a:xfrm>
            <a:off x="5242939" y="3428999"/>
            <a:ext cx="213681" cy="2521857"/>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s-AR" sz="1600" dirty="0" smtClean="0"/>
          </a:p>
        </p:txBody>
      </p:sp>
      <p:sp>
        <p:nvSpPr>
          <p:cNvPr id="145" name="Pentágono 144"/>
          <p:cNvSpPr/>
          <p:nvPr/>
        </p:nvSpPr>
        <p:spPr>
          <a:xfrm flipH="1">
            <a:off x="5190552" y="4291950"/>
            <a:ext cx="626109" cy="367136"/>
          </a:xfrm>
          <a:prstGeom prst="homePlat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s-AR" sz="2000" dirty="0" smtClean="0"/>
          </a:p>
        </p:txBody>
      </p:sp>
      <p:sp>
        <p:nvSpPr>
          <p:cNvPr id="161" name="Pentágono 160"/>
          <p:cNvSpPr/>
          <p:nvPr/>
        </p:nvSpPr>
        <p:spPr>
          <a:xfrm flipH="1">
            <a:off x="5190552" y="4974122"/>
            <a:ext cx="626109" cy="367136"/>
          </a:xfrm>
          <a:prstGeom prst="homePlat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s-AR" sz="2000" dirty="0" smtClean="0"/>
              <a:t>-10</a:t>
            </a:r>
          </a:p>
        </p:txBody>
      </p:sp>
      <p:sp>
        <p:nvSpPr>
          <p:cNvPr id="147" name="Rectángulo 146"/>
          <p:cNvSpPr/>
          <p:nvPr/>
        </p:nvSpPr>
        <p:spPr>
          <a:xfrm>
            <a:off x="6680925" y="3428999"/>
            <a:ext cx="213681" cy="2521857"/>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s-AR" sz="1600" dirty="0" smtClean="0"/>
          </a:p>
        </p:txBody>
      </p:sp>
      <p:sp>
        <p:nvSpPr>
          <p:cNvPr id="148" name="Pentágono 147"/>
          <p:cNvSpPr/>
          <p:nvPr/>
        </p:nvSpPr>
        <p:spPr>
          <a:xfrm flipH="1">
            <a:off x="6628538" y="4291950"/>
            <a:ext cx="626109" cy="367136"/>
          </a:xfrm>
          <a:prstGeom prst="homePlat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s-AR" sz="2000" dirty="0" smtClean="0"/>
          </a:p>
        </p:txBody>
      </p:sp>
      <p:sp>
        <p:nvSpPr>
          <p:cNvPr id="162" name="Pentágono 161"/>
          <p:cNvSpPr/>
          <p:nvPr/>
        </p:nvSpPr>
        <p:spPr>
          <a:xfrm flipH="1">
            <a:off x="6628538" y="5612750"/>
            <a:ext cx="626109" cy="367136"/>
          </a:xfrm>
          <a:prstGeom prst="homePlat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s-AR" sz="2000" dirty="0" smtClean="0"/>
              <a:t>-20</a:t>
            </a:r>
          </a:p>
        </p:txBody>
      </p:sp>
      <p:sp>
        <p:nvSpPr>
          <p:cNvPr id="150" name="Rectángulo 149"/>
          <p:cNvSpPr/>
          <p:nvPr/>
        </p:nvSpPr>
        <p:spPr>
          <a:xfrm>
            <a:off x="8118911" y="3428999"/>
            <a:ext cx="213681" cy="2521857"/>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s-AR" sz="1600" dirty="0" smtClean="0"/>
          </a:p>
        </p:txBody>
      </p:sp>
      <p:sp>
        <p:nvSpPr>
          <p:cNvPr id="153" name="Rectángulo 152"/>
          <p:cNvSpPr/>
          <p:nvPr/>
        </p:nvSpPr>
        <p:spPr>
          <a:xfrm>
            <a:off x="9556897" y="3428999"/>
            <a:ext cx="213681" cy="2521857"/>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s-AR" sz="1600" dirty="0" smtClean="0"/>
          </a:p>
        </p:txBody>
      </p:sp>
      <p:sp>
        <p:nvSpPr>
          <p:cNvPr id="154" name="Pentágono 153"/>
          <p:cNvSpPr/>
          <p:nvPr/>
        </p:nvSpPr>
        <p:spPr>
          <a:xfrm flipH="1">
            <a:off x="9504510" y="4291950"/>
            <a:ext cx="626109" cy="367136"/>
          </a:xfrm>
          <a:prstGeom prst="homePlat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s-AR" sz="2000" dirty="0" smtClean="0"/>
          </a:p>
        </p:txBody>
      </p:sp>
      <p:sp>
        <p:nvSpPr>
          <p:cNvPr id="164" name="Pentágono 163"/>
          <p:cNvSpPr/>
          <p:nvPr/>
        </p:nvSpPr>
        <p:spPr>
          <a:xfrm flipH="1">
            <a:off x="9504510" y="3740407"/>
            <a:ext cx="626109" cy="367136"/>
          </a:xfrm>
          <a:prstGeom prst="homePlat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s-AR" sz="2000" dirty="0" smtClean="0"/>
              <a:t>+9</a:t>
            </a:r>
          </a:p>
        </p:txBody>
      </p:sp>
      <p:sp>
        <p:nvSpPr>
          <p:cNvPr id="156" name="Rectángulo 155"/>
          <p:cNvSpPr/>
          <p:nvPr/>
        </p:nvSpPr>
        <p:spPr>
          <a:xfrm>
            <a:off x="10994886" y="3428999"/>
            <a:ext cx="213681" cy="2521857"/>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s-AR" sz="1600" dirty="0" smtClean="0"/>
          </a:p>
        </p:txBody>
      </p:sp>
      <p:sp>
        <p:nvSpPr>
          <p:cNvPr id="157" name="Pentágono 156"/>
          <p:cNvSpPr/>
          <p:nvPr/>
        </p:nvSpPr>
        <p:spPr>
          <a:xfrm flipH="1">
            <a:off x="10942499" y="4291950"/>
            <a:ext cx="626109" cy="367136"/>
          </a:xfrm>
          <a:prstGeom prst="homePlat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s-AR" sz="2000" dirty="0" smtClean="0"/>
          </a:p>
        </p:txBody>
      </p:sp>
      <p:sp>
        <p:nvSpPr>
          <p:cNvPr id="165" name="Pentágono 164"/>
          <p:cNvSpPr/>
          <p:nvPr/>
        </p:nvSpPr>
        <p:spPr>
          <a:xfrm flipH="1">
            <a:off x="10942499" y="3827493"/>
            <a:ext cx="626109" cy="367136"/>
          </a:xfrm>
          <a:prstGeom prst="homePlat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s-AR" sz="2000" dirty="0" smtClean="0"/>
              <a:t>+8</a:t>
            </a:r>
          </a:p>
        </p:txBody>
      </p:sp>
      <p:sp>
        <p:nvSpPr>
          <p:cNvPr id="176" name="Rectángulo 175"/>
          <p:cNvSpPr/>
          <p:nvPr/>
        </p:nvSpPr>
        <p:spPr>
          <a:xfrm>
            <a:off x="379273" y="1639523"/>
            <a:ext cx="11449189" cy="5167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45720" rIns="91440" bIns="45720" numCol="1" spcCol="0" rtlCol="0" fromWordArt="0" anchor="ctr" anchorCtr="0" forceAA="0" compatLnSpc="1">
            <a:prstTxWarp prst="textNoShape">
              <a:avLst/>
            </a:prstTxWarp>
            <a:noAutofit/>
          </a:bodyPr>
          <a:lstStyle/>
          <a:p>
            <a:r>
              <a:rPr lang="es-AR" sz="2800" dirty="0" smtClean="0">
                <a:solidFill>
                  <a:schemeClr val="tx1">
                    <a:lumMod val="60000"/>
                    <a:lumOff val="40000"/>
                  </a:schemeClr>
                </a:solidFill>
              </a:rPr>
              <a:t>-3 </a:t>
            </a:r>
            <a:r>
              <a:rPr lang="es-AR" sz="2000" dirty="0" smtClean="0">
                <a:solidFill>
                  <a:schemeClr val="tx1">
                    <a:lumMod val="60000"/>
                    <a:lumOff val="40000"/>
                  </a:schemeClr>
                </a:solidFill>
              </a:rPr>
              <a:t>TOTAL HOGARES</a:t>
            </a:r>
            <a:endParaRPr lang="es-AR" sz="2800" dirty="0" smtClean="0">
              <a:solidFill>
                <a:schemeClr val="tx1">
                  <a:lumMod val="60000"/>
                  <a:lumOff val="40000"/>
                </a:schemeClr>
              </a:solidFill>
            </a:endParaRPr>
          </a:p>
        </p:txBody>
      </p:sp>
      <p:sp>
        <p:nvSpPr>
          <p:cNvPr id="21" name="Freeform 9"/>
          <p:cNvSpPr>
            <a:spLocks noEditPoints="1"/>
          </p:cNvSpPr>
          <p:nvPr/>
        </p:nvSpPr>
        <p:spPr bwMode="auto">
          <a:xfrm>
            <a:off x="551384" y="1707244"/>
            <a:ext cx="377598" cy="383545"/>
          </a:xfrm>
          <a:custGeom>
            <a:avLst/>
            <a:gdLst>
              <a:gd name="T0" fmla="*/ 159 w 269"/>
              <a:gd name="T1" fmla="*/ 175 h 273"/>
              <a:gd name="T2" fmla="*/ 110 w 269"/>
              <a:gd name="T3" fmla="*/ 175 h 273"/>
              <a:gd name="T4" fmla="*/ 93 w 269"/>
              <a:gd name="T5" fmla="*/ 191 h 273"/>
              <a:gd name="T6" fmla="*/ 93 w 269"/>
              <a:gd name="T7" fmla="*/ 257 h 273"/>
              <a:gd name="T8" fmla="*/ 93 w 269"/>
              <a:gd name="T9" fmla="*/ 258 h 273"/>
              <a:gd name="T10" fmla="*/ 91 w 269"/>
              <a:gd name="T11" fmla="*/ 258 h 273"/>
              <a:gd name="T12" fmla="*/ 37 w 269"/>
              <a:gd name="T13" fmla="*/ 258 h 273"/>
              <a:gd name="T14" fmla="*/ 35 w 269"/>
              <a:gd name="T15" fmla="*/ 258 h 273"/>
              <a:gd name="T16" fmla="*/ 35 w 269"/>
              <a:gd name="T17" fmla="*/ 257 h 273"/>
              <a:gd name="T18" fmla="*/ 35 w 269"/>
              <a:gd name="T19" fmla="*/ 149 h 273"/>
              <a:gd name="T20" fmla="*/ 18 w 269"/>
              <a:gd name="T21" fmla="*/ 133 h 273"/>
              <a:gd name="T22" fmla="*/ 17 w 269"/>
              <a:gd name="T23" fmla="*/ 133 h 273"/>
              <a:gd name="T24" fmla="*/ 16 w 269"/>
              <a:gd name="T25" fmla="*/ 132 h 273"/>
              <a:gd name="T26" fmla="*/ 133 w 269"/>
              <a:gd name="T27" fmla="*/ 15 h 273"/>
              <a:gd name="T28" fmla="*/ 135 w 269"/>
              <a:gd name="T29" fmla="*/ 15 h 273"/>
              <a:gd name="T30" fmla="*/ 135 w 269"/>
              <a:gd name="T31" fmla="*/ 15 h 273"/>
              <a:gd name="T32" fmla="*/ 136 w 269"/>
              <a:gd name="T33" fmla="*/ 15 h 273"/>
              <a:gd name="T34" fmla="*/ 253 w 269"/>
              <a:gd name="T35" fmla="*/ 132 h 273"/>
              <a:gd name="T36" fmla="*/ 252 w 269"/>
              <a:gd name="T37" fmla="*/ 133 h 273"/>
              <a:gd name="T38" fmla="*/ 251 w 269"/>
              <a:gd name="T39" fmla="*/ 133 h 273"/>
              <a:gd name="T40" fmla="*/ 234 w 269"/>
              <a:gd name="T41" fmla="*/ 149 h 273"/>
              <a:gd name="T42" fmla="*/ 234 w 269"/>
              <a:gd name="T43" fmla="*/ 257 h 273"/>
              <a:gd name="T44" fmla="*/ 234 w 269"/>
              <a:gd name="T45" fmla="*/ 258 h 273"/>
              <a:gd name="T46" fmla="*/ 232 w 269"/>
              <a:gd name="T47" fmla="*/ 258 h 273"/>
              <a:gd name="T48" fmla="*/ 178 w 269"/>
              <a:gd name="T49" fmla="*/ 258 h 273"/>
              <a:gd name="T50" fmla="*/ 176 w 269"/>
              <a:gd name="T51" fmla="*/ 258 h 273"/>
              <a:gd name="T52" fmla="*/ 176 w 269"/>
              <a:gd name="T53" fmla="*/ 257 h 273"/>
              <a:gd name="T54" fmla="*/ 176 w 269"/>
              <a:gd name="T55" fmla="*/ 191 h 273"/>
              <a:gd name="T56" fmla="*/ 159 w 269"/>
              <a:gd name="T57" fmla="*/ 175 h 273"/>
              <a:gd name="T58" fmla="*/ 178 w 269"/>
              <a:gd name="T59" fmla="*/ 273 h 273"/>
              <a:gd name="T60" fmla="*/ 232 w 269"/>
              <a:gd name="T61" fmla="*/ 273 h 273"/>
              <a:gd name="T62" fmla="*/ 249 w 269"/>
              <a:gd name="T63" fmla="*/ 257 h 273"/>
              <a:gd name="T64" fmla="*/ 249 w 269"/>
              <a:gd name="T65" fmla="*/ 149 h 273"/>
              <a:gd name="T66" fmla="*/ 249 w 269"/>
              <a:gd name="T67" fmla="*/ 149 h 273"/>
              <a:gd name="T68" fmla="*/ 251 w 269"/>
              <a:gd name="T69" fmla="*/ 148 h 273"/>
              <a:gd name="T70" fmla="*/ 267 w 269"/>
              <a:gd name="T71" fmla="*/ 138 h 273"/>
              <a:gd name="T72" fmla="*/ 263 w 269"/>
              <a:gd name="T73" fmla="*/ 122 h 273"/>
              <a:gd name="T74" fmla="*/ 147 w 269"/>
              <a:gd name="T75" fmla="*/ 5 h 273"/>
              <a:gd name="T76" fmla="*/ 135 w 269"/>
              <a:gd name="T77" fmla="*/ 0 h 273"/>
              <a:gd name="T78" fmla="*/ 122 w 269"/>
              <a:gd name="T79" fmla="*/ 5 h 273"/>
              <a:gd name="T80" fmla="*/ 6 w 269"/>
              <a:gd name="T81" fmla="*/ 122 h 273"/>
              <a:gd name="T82" fmla="*/ 2 w 269"/>
              <a:gd name="T83" fmla="*/ 138 h 273"/>
              <a:gd name="T84" fmla="*/ 18 w 269"/>
              <a:gd name="T85" fmla="*/ 148 h 273"/>
              <a:gd name="T86" fmla="*/ 20 w 269"/>
              <a:gd name="T87" fmla="*/ 149 h 273"/>
              <a:gd name="T88" fmla="*/ 20 w 269"/>
              <a:gd name="T89" fmla="*/ 149 h 273"/>
              <a:gd name="T90" fmla="*/ 20 w 269"/>
              <a:gd name="T91" fmla="*/ 257 h 273"/>
              <a:gd name="T92" fmla="*/ 37 w 269"/>
              <a:gd name="T93" fmla="*/ 273 h 273"/>
              <a:gd name="T94" fmla="*/ 91 w 269"/>
              <a:gd name="T95" fmla="*/ 273 h 273"/>
              <a:gd name="T96" fmla="*/ 108 w 269"/>
              <a:gd name="T97" fmla="*/ 257 h 273"/>
              <a:gd name="T98" fmla="*/ 108 w 269"/>
              <a:gd name="T99" fmla="*/ 191 h 273"/>
              <a:gd name="T100" fmla="*/ 108 w 269"/>
              <a:gd name="T101" fmla="*/ 191 h 273"/>
              <a:gd name="T102" fmla="*/ 110 w 269"/>
              <a:gd name="T103" fmla="*/ 190 h 273"/>
              <a:gd name="T104" fmla="*/ 159 w 269"/>
              <a:gd name="T105" fmla="*/ 190 h 273"/>
              <a:gd name="T106" fmla="*/ 161 w 269"/>
              <a:gd name="T107" fmla="*/ 191 h 273"/>
              <a:gd name="T108" fmla="*/ 161 w 269"/>
              <a:gd name="T109" fmla="*/ 191 h 273"/>
              <a:gd name="T110" fmla="*/ 161 w 269"/>
              <a:gd name="T111" fmla="*/ 257 h 273"/>
              <a:gd name="T112" fmla="*/ 178 w 269"/>
              <a:gd name="T113" fmla="*/ 27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9" h="273">
                <a:moveTo>
                  <a:pt x="159" y="175"/>
                </a:moveTo>
                <a:cubicBezTo>
                  <a:pt x="110" y="175"/>
                  <a:pt x="110" y="175"/>
                  <a:pt x="110" y="175"/>
                </a:cubicBezTo>
                <a:cubicBezTo>
                  <a:pt x="101" y="175"/>
                  <a:pt x="93" y="182"/>
                  <a:pt x="93" y="191"/>
                </a:cubicBezTo>
                <a:cubicBezTo>
                  <a:pt x="93" y="257"/>
                  <a:pt x="93" y="257"/>
                  <a:pt x="93" y="257"/>
                </a:cubicBezTo>
                <a:cubicBezTo>
                  <a:pt x="93" y="258"/>
                  <a:pt x="93" y="258"/>
                  <a:pt x="93" y="258"/>
                </a:cubicBezTo>
                <a:cubicBezTo>
                  <a:pt x="93" y="258"/>
                  <a:pt x="93" y="258"/>
                  <a:pt x="91" y="258"/>
                </a:cubicBezTo>
                <a:cubicBezTo>
                  <a:pt x="37" y="258"/>
                  <a:pt x="37" y="258"/>
                  <a:pt x="37" y="258"/>
                </a:cubicBezTo>
                <a:cubicBezTo>
                  <a:pt x="36" y="258"/>
                  <a:pt x="35" y="258"/>
                  <a:pt x="35" y="258"/>
                </a:cubicBezTo>
                <a:cubicBezTo>
                  <a:pt x="35" y="257"/>
                  <a:pt x="35" y="257"/>
                  <a:pt x="35" y="257"/>
                </a:cubicBezTo>
                <a:cubicBezTo>
                  <a:pt x="35" y="149"/>
                  <a:pt x="35" y="149"/>
                  <a:pt x="35" y="149"/>
                </a:cubicBezTo>
                <a:cubicBezTo>
                  <a:pt x="35" y="140"/>
                  <a:pt x="27" y="133"/>
                  <a:pt x="18" y="133"/>
                </a:cubicBezTo>
                <a:cubicBezTo>
                  <a:pt x="17" y="133"/>
                  <a:pt x="17" y="133"/>
                  <a:pt x="17" y="133"/>
                </a:cubicBezTo>
                <a:cubicBezTo>
                  <a:pt x="16" y="132"/>
                  <a:pt x="16" y="132"/>
                  <a:pt x="16" y="132"/>
                </a:cubicBezTo>
                <a:cubicBezTo>
                  <a:pt x="133" y="15"/>
                  <a:pt x="133" y="15"/>
                  <a:pt x="133" y="15"/>
                </a:cubicBezTo>
                <a:cubicBezTo>
                  <a:pt x="133" y="15"/>
                  <a:pt x="134" y="15"/>
                  <a:pt x="135" y="15"/>
                </a:cubicBezTo>
                <a:cubicBezTo>
                  <a:pt x="135" y="15"/>
                  <a:pt x="135" y="15"/>
                  <a:pt x="135" y="15"/>
                </a:cubicBezTo>
                <a:cubicBezTo>
                  <a:pt x="135" y="15"/>
                  <a:pt x="136" y="15"/>
                  <a:pt x="136" y="15"/>
                </a:cubicBezTo>
                <a:cubicBezTo>
                  <a:pt x="253" y="132"/>
                  <a:pt x="253" y="132"/>
                  <a:pt x="253" y="132"/>
                </a:cubicBezTo>
                <a:cubicBezTo>
                  <a:pt x="252" y="133"/>
                  <a:pt x="252" y="133"/>
                  <a:pt x="252" y="133"/>
                </a:cubicBezTo>
                <a:cubicBezTo>
                  <a:pt x="252" y="133"/>
                  <a:pt x="252" y="133"/>
                  <a:pt x="251" y="133"/>
                </a:cubicBezTo>
                <a:cubicBezTo>
                  <a:pt x="242" y="133"/>
                  <a:pt x="234" y="140"/>
                  <a:pt x="234" y="149"/>
                </a:cubicBezTo>
                <a:cubicBezTo>
                  <a:pt x="234" y="257"/>
                  <a:pt x="234" y="257"/>
                  <a:pt x="234" y="257"/>
                </a:cubicBezTo>
                <a:cubicBezTo>
                  <a:pt x="234" y="258"/>
                  <a:pt x="234" y="258"/>
                  <a:pt x="234" y="258"/>
                </a:cubicBezTo>
                <a:cubicBezTo>
                  <a:pt x="234" y="258"/>
                  <a:pt x="233" y="258"/>
                  <a:pt x="232" y="258"/>
                </a:cubicBezTo>
                <a:cubicBezTo>
                  <a:pt x="178" y="258"/>
                  <a:pt x="178" y="258"/>
                  <a:pt x="178" y="258"/>
                </a:cubicBezTo>
                <a:cubicBezTo>
                  <a:pt x="177" y="258"/>
                  <a:pt x="176" y="258"/>
                  <a:pt x="176" y="258"/>
                </a:cubicBezTo>
                <a:cubicBezTo>
                  <a:pt x="176" y="257"/>
                  <a:pt x="176" y="257"/>
                  <a:pt x="176" y="257"/>
                </a:cubicBezTo>
                <a:cubicBezTo>
                  <a:pt x="176" y="191"/>
                  <a:pt x="176" y="191"/>
                  <a:pt x="176" y="191"/>
                </a:cubicBezTo>
                <a:cubicBezTo>
                  <a:pt x="176" y="182"/>
                  <a:pt x="168" y="175"/>
                  <a:pt x="159" y="175"/>
                </a:cubicBezTo>
                <a:moveTo>
                  <a:pt x="178" y="273"/>
                </a:moveTo>
                <a:cubicBezTo>
                  <a:pt x="232" y="273"/>
                  <a:pt x="232" y="273"/>
                  <a:pt x="232" y="273"/>
                </a:cubicBezTo>
                <a:cubicBezTo>
                  <a:pt x="241" y="273"/>
                  <a:pt x="249" y="266"/>
                  <a:pt x="249" y="257"/>
                </a:cubicBezTo>
                <a:cubicBezTo>
                  <a:pt x="249" y="149"/>
                  <a:pt x="249" y="149"/>
                  <a:pt x="249" y="149"/>
                </a:cubicBezTo>
                <a:cubicBezTo>
                  <a:pt x="249" y="149"/>
                  <a:pt x="249" y="149"/>
                  <a:pt x="249" y="149"/>
                </a:cubicBezTo>
                <a:cubicBezTo>
                  <a:pt x="249" y="148"/>
                  <a:pt x="250" y="148"/>
                  <a:pt x="251" y="148"/>
                </a:cubicBezTo>
                <a:cubicBezTo>
                  <a:pt x="258" y="148"/>
                  <a:pt x="264" y="144"/>
                  <a:pt x="267" y="138"/>
                </a:cubicBezTo>
                <a:cubicBezTo>
                  <a:pt x="269" y="132"/>
                  <a:pt x="268" y="126"/>
                  <a:pt x="263" y="122"/>
                </a:cubicBezTo>
                <a:cubicBezTo>
                  <a:pt x="147" y="5"/>
                  <a:pt x="147" y="5"/>
                  <a:pt x="147" y="5"/>
                </a:cubicBezTo>
                <a:cubicBezTo>
                  <a:pt x="144" y="2"/>
                  <a:pt x="139" y="0"/>
                  <a:pt x="135" y="0"/>
                </a:cubicBezTo>
                <a:cubicBezTo>
                  <a:pt x="130" y="0"/>
                  <a:pt x="125" y="2"/>
                  <a:pt x="122" y="5"/>
                </a:cubicBezTo>
                <a:cubicBezTo>
                  <a:pt x="6" y="122"/>
                  <a:pt x="6" y="122"/>
                  <a:pt x="6" y="122"/>
                </a:cubicBezTo>
                <a:cubicBezTo>
                  <a:pt x="1" y="126"/>
                  <a:pt x="0" y="132"/>
                  <a:pt x="2" y="138"/>
                </a:cubicBezTo>
                <a:cubicBezTo>
                  <a:pt x="5" y="144"/>
                  <a:pt x="11" y="148"/>
                  <a:pt x="18" y="148"/>
                </a:cubicBezTo>
                <a:cubicBezTo>
                  <a:pt x="19" y="148"/>
                  <a:pt x="20" y="148"/>
                  <a:pt x="20" y="149"/>
                </a:cubicBezTo>
                <a:cubicBezTo>
                  <a:pt x="20" y="149"/>
                  <a:pt x="20" y="149"/>
                  <a:pt x="20" y="149"/>
                </a:cubicBezTo>
                <a:cubicBezTo>
                  <a:pt x="20" y="257"/>
                  <a:pt x="20" y="257"/>
                  <a:pt x="20" y="257"/>
                </a:cubicBezTo>
                <a:cubicBezTo>
                  <a:pt x="20" y="266"/>
                  <a:pt x="28" y="273"/>
                  <a:pt x="37" y="273"/>
                </a:cubicBezTo>
                <a:cubicBezTo>
                  <a:pt x="91" y="273"/>
                  <a:pt x="91" y="273"/>
                  <a:pt x="91" y="273"/>
                </a:cubicBezTo>
                <a:cubicBezTo>
                  <a:pt x="101" y="273"/>
                  <a:pt x="108" y="266"/>
                  <a:pt x="108" y="257"/>
                </a:cubicBezTo>
                <a:cubicBezTo>
                  <a:pt x="108" y="191"/>
                  <a:pt x="108" y="191"/>
                  <a:pt x="108" y="191"/>
                </a:cubicBezTo>
                <a:cubicBezTo>
                  <a:pt x="108" y="191"/>
                  <a:pt x="108" y="191"/>
                  <a:pt x="108" y="191"/>
                </a:cubicBezTo>
                <a:cubicBezTo>
                  <a:pt x="109" y="191"/>
                  <a:pt x="109" y="190"/>
                  <a:pt x="110" y="190"/>
                </a:cubicBezTo>
                <a:cubicBezTo>
                  <a:pt x="159" y="190"/>
                  <a:pt x="159" y="190"/>
                  <a:pt x="159" y="190"/>
                </a:cubicBezTo>
                <a:cubicBezTo>
                  <a:pt x="160" y="190"/>
                  <a:pt x="160" y="191"/>
                  <a:pt x="161" y="191"/>
                </a:cubicBezTo>
                <a:cubicBezTo>
                  <a:pt x="161" y="191"/>
                  <a:pt x="161" y="191"/>
                  <a:pt x="161" y="191"/>
                </a:cubicBezTo>
                <a:cubicBezTo>
                  <a:pt x="161" y="257"/>
                  <a:pt x="161" y="257"/>
                  <a:pt x="161" y="257"/>
                </a:cubicBezTo>
                <a:cubicBezTo>
                  <a:pt x="161" y="266"/>
                  <a:pt x="168" y="273"/>
                  <a:pt x="178" y="273"/>
                </a:cubicBezTo>
              </a:path>
            </a:pathLst>
          </a:custGeom>
          <a:solidFill>
            <a:schemeClr val="accent1"/>
          </a:solidFill>
          <a:ln>
            <a:noFill/>
          </a:ln>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defRPr/>
            </a:pPr>
            <a:endParaRPr lang="es-ES" sz="2400" kern="0" smtClean="0">
              <a:solidFill>
                <a:srgbClr val="FFFFFF"/>
              </a:solidFill>
              <a:ea typeface="ＭＳ Ｐゴシック" pitchFamily="-65" charset="-128"/>
            </a:endParaRPr>
          </a:p>
        </p:txBody>
      </p:sp>
      <p:sp>
        <p:nvSpPr>
          <p:cNvPr id="151" name="Pentágono 150"/>
          <p:cNvSpPr/>
          <p:nvPr/>
        </p:nvSpPr>
        <p:spPr>
          <a:xfrm flipH="1">
            <a:off x="8066524" y="4291950"/>
            <a:ext cx="626109" cy="367136"/>
          </a:xfrm>
          <a:prstGeom prst="homePlat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endParaRPr lang="es-AR" sz="2000" dirty="0" smtClean="0"/>
          </a:p>
        </p:txBody>
      </p:sp>
      <p:sp>
        <p:nvSpPr>
          <p:cNvPr id="163" name="Pentágono 162"/>
          <p:cNvSpPr/>
          <p:nvPr/>
        </p:nvSpPr>
        <p:spPr>
          <a:xfrm flipH="1">
            <a:off x="8066524" y="4524179"/>
            <a:ext cx="626109" cy="367136"/>
          </a:xfrm>
          <a:prstGeom prst="homePlat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s-AR" sz="2000" dirty="0" smtClean="0"/>
              <a:t>-3</a:t>
            </a:r>
          </a:p>
        </p:txBody>
      </p:sp>
      <p:sp>
        <p:nvSpPr>
          <p:cNvPr id="3" name="Rectángulo 2"/>
          <p:cNvSpPr/>
          <p:nvPr/>
        </p:nvSpPr>
        <p:spPr>
          <a:xfrm>
            <a:off x="2314580" y="2970429"/>
            <a:ext cx="6157684" cy="2154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s-ES" sz="1600" dirty="0" smtClean="0"/>
          </a:p>
        </p:txBody>
      </p:sp>
      <p:sp>
        <p:nvSpPr>
          <p:cNvPr id="42" name="CuadroTexto 41"/>
          <p:cNvSpPr txBox="1"/>
          <p:nvPr/>
        </p:nvSpPr>
        <p:spPr>
          <a:xfrm>
            <a:off x="2063552" y="3043699"/>
            <a:ext cx="864096" cy="169277"/>
          </a:xfrm>
          <a:prstGeom prst="rect">
            <a:avLst/>
          </a:prstGeom>
          <a:noFill/>
        </p:spPr>
        <p:txBody>
          <a:bodyPr wrap="square" lIns="0" tIns="0" rIns="0" bIns="0" rtlCol="0">
            <a:spAutoFit/>
          </a:bodyPr>
          <a:lstStyle/>
          <a:p>
            <a:pPr algn="ctr"/>
            <a:r>
              <a:rPr lang="es-ES" sz="1100" dirty="0" smtClean="0"/>
              <a:t>Little </a:t>
            </a:r>
            <a:r>
              <a:rPr lang="es-ES" sz="1100" dirty="0" err="1" smtClean="0"/>
              <a:t>children</a:t>
            </a:r>
            <a:endParaRPr lang="es-ES" sz="1100" dirty="0" smtClean="0"/>
          </a:p>
        </p:txBody>
      </p:sp>
      <p:sp>
        <p:nvSpPr>
          <p:cNvPr id="43" name="CuadroTexto 42"/>
          <p:cNvSpPr txBox="1"/>
          <p:nvPr/>
        </p:nvSpPr>
        <p:spPr>
          <a:xfrm>
            <a:off x="3431704" y="3041857"/>
            <a:ext cx="864096" cy="169277"/>
          </a:xfrm>
          <a:prstGeom prst="rect">
            <a:avLst/>
          </a:prstGeom>
          <a:noFill/>
        </p:spPr>
        <p:txBody>
          <a:bodyPr wrap="square" lIns="0" tIns="0" rIns="0" bIns="0" rtlCol="0">
            <a:spAutoFit/>
          </a:bodyPr>
          <a:lstStyle/>
          <a:p>
            <a:pPr algn="ctr"/>
            <a:r>
              <a:rPr lang="es-ES" sz="1100" dirty="0" smtClean="0"/>
              <a:t>Pre </a:t>
            </a:r>
            <a:r>
              <a:rPr lang="es-ES" sz="1100" dirty="0" err="1" smtClean="0"/>
              <a:t>teen</a:t>
            </a:r>
            <a:endParaRPr lang="es-ES" sz="1100" dirty="0" smtClean="0"/>
          </a:p>
        </p:txBody>
      </p:sp>
      <p:sp>
        <p:nvSpPr>
          <p:cNvPr id="44" name="CuadroTexto 43"/>
          <p:cNvSpPr txBox="1"/>
          <p:nvPr/>
        </p:nvSpPr>
        <p:spPr>
          <a:xfrm>
            <a:off x="4943872" y="3041857"/>
            <a:ext cx="864096" cy="169277"/>
          </a:xfrm>
          <a:prstGeom prst="rect">
            <a:avLst/>
          </a:prstGeom>
          <a:noFill/>
        </p:spPr>
        <p:txBody>
          <a:bodyPr wrap="square" lIns="0" tIns="0" rIns="0" bIns="0" rtlCol="0">
            <a:spAutoFit/>
          </a:bodyPr>
          <a:lstStyle/>
          <a:p>
            <a:pPr algn="ctr"/>
            <a:r>
              <a:rPr lang="es-ES" sz="1100" dirty="0" err="1" smtClean="0"/>
              <a:t>Teen</a:t>
            </a:r>
            <a:endParaRPr lang="es-ES" sz="1100" dirty="0" smtClean="0"/>
          </a:p>
        </p:txBody>
      </p:sp>
      <p:sp>
        <p:nvSpPr>
          <p:cNvPr id="45" name="CuadroTexto 44"/>
          <p:cNvSpPr txBox="1"/>
          <p:nvPr/>
        </p:nvSpPr>
        <p:spPr>
          <a:xfrm>
            <a:off x="6312024" y="3041857"/>
            <a:ext cx="864096" cy="169277"/>
          </a:xfrm>
          <a:prstGeom prst="rect">
            <a:avLst/>
          </a:prstGeom>
          <a:noFill/>
        </p:spPr>
        <p:txBody>
          <a:bodyPr wrap="square" lIns="0" tIns="0" rIns="0" bIns="0" rtlCol="0">
            <a:spAutoFit/>
          </a:bodyPr>
          <a:lstStyle/>
          <a:p>
            <a:pPr algn="ctr"/>
            <a:r>
              <a:rPr lang="es-ES" sz="1100" dirty="0" smtClean="0"/>
              <a:t>Young</a:t>
            </a:r>
          </a:p>
        </p:txBody>
      </p:sp>
      <p:sp>
        <p:nvSpPr>
          <p:cNvPr id="46" name="CuadroTexto 45"/>
          <p:cNvSpPr txBox="1"/>
          <p:nvPr/>
        </p:nvSpPr>
        <p:spPr>
          <a:xfrm>
            <a:off x="7752184" y="3041857"/>
            <a:ext cx="864096" cy="169277"/>
          </a:xfrm>
          <a:prstGeom prst="rect">
            <a:avLst/>
          </a:prstGeom>
          <a:noFill/>
        </p:spPr>
        <p:txBody>
          <a:bodyPr wrap="square" lIns="0" tIns="0" rIns="0" bIns="0" rtlCol="0">
            <a:spAutoFit/>
          </a:bodyPr>
          <a:lstStyle/>
          <a:p>
            <a:pPr algn="ctr"/>
            <a:r>
              <a:rPr lang="es-ES" sz="1100" dirty="0" err="1" smtClean="0"/>
              <a:t>Adult</a:t>
            </a:r>
            <a:endParaRPr lang="es-ES" sz="1100" dirty="0" smtClean="0"/>
          </a:p>
        </p:txBody>
      </p:sp>
      <p:grpSp>
        <p:nvGrpSpPr>
          <p:cNvPr id="48" name="Grupo 47"/>
          <p:cNvGrpSpPr/>
          <p:nvPr/>
        </p:nvGrpSpPr>
        <p:grpSpPr>
          <a:xfrm>
            <a:off x="8927077" y="2238528"/>
            <a:ext cx="1301386" cy="1102950"/>
            <a:chOff x="9065916" y="1937051"/>
            <a:chExt cx="1301386" cy="1102950"/>
          </a:xfrm>
        </p:grpSpPr>
        <p:pic>
          <p:nvPicPr>
            <p:cNvPr id="49" name="Picture 4" descr="Resultado de imagen para madre con su hij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5916" y="2020857"/>
              <a:ext cx="1070550" cy="928084"/>
            </a:xfrm>
            <a:prstGeom prst="rect">
              <a:avLst/>
            </a:prstGeom>
            <a:noFill/>
            <a:extLst>
              <a:ext uri="{909E8E84-426E-40DD-AFC4-6F175D3DCCD1}">
                <a14:hiddenFill xmlns:a14="http://schemas.microsoft.com/office/drawing/2010/main">
                  <a:solidFill>
                    <a:srgbClr val="FFFFFF"/>
                  </a:solidFill>
                </a14:hiddenFill>
              </a:ext>
            </a:extLst>
          </p:spPr>
        </p:pic>
        <p:sp>
          <p:nvSpPr>
            <p:cNvPr id="50" name="945 Elipse"/>
            <p:cNvSpPr>
              <a:spLocks noChangeAspect="1"/>
            </p:cNvSpPr>
            <p:nvPr/>
          </p:nvSpPr>
          <p:spPr>
            <a:xfrm>
              <a:off x="9264352" y="1937051"/>
              <a:ext cx="1102950" cy="1102950"/>
            </a:xfrm>
            <a:prstGeom prst="ellipse">
              <a:avLst/>
            </a:prstGeom>
            <a:noFill/>
            <a:ln w="28575" cap="flat" cmpd="sng" algn="ctr">
              <a:solidFill>
                <a:srgbClr val="FFFFFF">
                  <a:lumMod val="75000"/>
                </a:srgbClr>
              </a:solidFill>
              <a:prstDash val="solid"/>
            </a:ln>
            <a:effectLst/>
          </p:spPr>
          <p:txBody>
            <a:bodyPr rtlCol="0" anchor="ctr"/>
            <a:lstStyle/>
            <a:p>
              <a:pPr marL="0" marR="0" lvl="0" indent="0" algn="ctr" defTabSz="912484"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smtClean="0">
                <a:ln>
                  <a:noFill/>
                </a:ln>
                <a:solidFill>
                  <a:srgbClr val="FFFFFF"/>
                </a:solidFill>
                <a:effectLst/>
                <a:uLnTx/>
                <a:uFillTx/>
                <a:latin typeface="Arial"/>
                <a:ea typeface="+mn-ea"/>
                <a:cs typeface="+mn-cs"/>
              </a:endParaRPr>
            </a:p>
          </p:txBody>
        </p:sp>
      </p:grpSp>
      <p:grpSp>
        <p:nvGrpSpPr>
          <p:cNvPr id="51" name="Grupo 50"/>
          <p:cNvGrpSpPr/>
          <p:nvPr/>
        </p:nvGrpSpPr>
        <p:grpSpPr>
          <a:xfrm>
            <a:off x="321703" y="2238528"/>
            <a:ext cx="1272241" cy="1102950"/>
            <a:chOff x="1679094" y="1934763"/>
            <a:chExt cx="1272241" cy="1102950"/>
          </a:xfrm>
        </p:grpSpPr>
        <p:pic>
          <p:nvPicPr>
            <p:cNvPr id="52" name="Picture 2" descr="Resultado de imagen para pareja jov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9094" y="2106732"/>
              <a:ext cx="1134163" cy="756334"/>
            </a:xfrm>
            <a:prstGeom prst="rect">
              <a:avLst/>
            </a:prstGeom>
            <a:noFill/>
            <a:extLst>
              <a:ext uri="{909E8E84-426E-40DD-AFC4-6F175D3DCCD1}">
                <a14:hiddenFill xmlns:a14="http://schemas.microsoft.com/office/drawing/2010/main">
                  <a:solidFill>
                    <a:srgbClr val="FFFFFF"/>
                  </a:solidFill>
                </a14:hiddenFill>
              </a:ext>
            </a:extLst>
          </p:spPr>
        </p:pic>
        <p:sp>
          <p:nvSpPr>
            <p:cNvPr id="53" name="945 Elipse"/>
            <p:cNvSpPr>
              <a:spLocks noChangeAspect="1"/>
            </p:cNvSpPr>
            <p:nvPr/>
          </p:nvSpPr>
          <p:spPr>
            <a:xfrm>
              <a:off x="1848385" y="1934763"/>
              <a:ext cx="1102950" cy="1102950"/>
            </a:xfrm>
            <a:prstGeom prst="ellipse">
              <a:avLst/>
            </a:prstGeom>
            <a:noFill/>
            <a:ln w="28575" cap="flat" cmpd="sng" algn="ctr">
              <a:solidFill>
                <a:srgbClr val="FFFFFF">
                  <a:lumMod val="75000"/>
                </a:srgbClr>
              </a:solidFill>
              <a:prstDash val="solid"/>
            </a:ln>
            <a:effectLst/>
          </p:spPr>
          <p:txBody>
            <a:bodyPr rtlCol="0" anchor="ctr"/>
            <a:lstStyle/>
            <a:p>
              <a:pPr marL="0" marR="0" lvl="0" indent="0" algn="ctr" defTabSz="912484"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smtClean="0">
                <a:ln>
                  <a:noFill/>
                </a:ln>
                <a:solidFill>
                  <a:srgbClr val="FFFFFF"/>
                </a:solidFill>
                <a:effectLst/>
                <a:uLnTx/>
                <a:uFillTx/>
                <a:latin typeface="Arial"/>
                <a:ea typeface="+mn-ea"/>
                <a:cs typeface="+mn-cs"/>
              </a:endParaRPr>
            </a:p>
          </p:txBody>
        </p:sp>
      </p:grpSp>
      <p:grpSp>
        <p:nvGrpSpPr>
          <p:cNvPr id="4" name="Grupo 3"/>
          <p:cNvGrpSpPr/>
          <p:nvPr/>
        </p:nvGrpSpPr>
        <p:grpSpPr>
          <a:xfrm>
            <a:off x="10552510" y="2223193"/>
            <a:ext cx="1102950" cy="1102950"/>
            <a:chOff x="10552510" y="2223193"/>
            <a:chExt cx="1102950" cy="1102950"/>
          </a:xfrm>
        </p:grpSpPr>
        <p:pic>
          <p:nvPicPr>
            <p:cNvPr id="47" name="Picture 6" descr="Resultado de imagen para pareja seni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743" y="2444654"/>
              <a:ext cx="899865" cy="620100"/>
            </a:xfrm>
            <a:prstGeom prst="rect">
              <a:avLst/>
            </a:prstGeom>
            <a:noFill/>
            <a:extLst>
              <a:ext uri="{909E8E84-426E-40DD-AFC4-6F175D3DCCD1}">
                <a14:hiddenFill xmlns:a14="http://schemas.microsoft.com/office/drawing/2010/main">
                  <a:solidFill>
                    <a:srgbClr val="FFFFFF"/>
                  </a:solidFill>
                </a14:hiddenFill>
              </a:ext>
            </a:extLst>
          </p:spPr>
        </p:pic>
        <p:sp>
          <p:nvSpPr>
            <p:cNvPr id="54" name="945 Elipse"/>
            <p:cNvSpPr>
              <a:spLocks noChangeAspect="1"/>
            </p:cNvSpPr>
            <p:nvPr/>
          </p:nvSpPr>
          <p:spPr>
            <a:xfrm>
              <a:off x="10552510" y="2223193"/>
              <a:ext cx="1102950" cy="1102950"/>
            </a:xfrm>
            <a:prstGeom prst="ellipse">
              <a:avLst/>
            </a:prstGeom>
            <a:noFill/>
            <a:ln w="28575" cap="flat" cmpd="sng" algn="ctr">
              <a:solidFill>
                <a:srgbClr val="FFFFFF">
                  <a:lumMod val="75000"/>
                </a:srgbClr>
              </a:solidFill>
              <a:prstDash val="solid"/>
            </a:ln>
            <a:effectLst/>
          </p:spPr>
          <p:txBody>
            <a:bodyPr rtlCol="0" anchor="ctr"/>
            <a:lstStyle/>
            <a:p>
              <a:pPr marL="0" marR="0" lvl="0" indent="0" algn="ctr" defTabSz="912484"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smtClean="0">
                <a:ln>
                  <a:noFill/>
                </a:ln>
                <a:solidFill>
                  <a:srgbClr val="FFFFFF"/>
                </a:solidFill>
                <a:effectLst/>
                <a:uLnTx/>
                <a:uFillTx/>
                <a:latin typeface="Arial"/>
                <a:ea typeface="+mn-ea"/>
                <a:cs typeface="+mn-cs"/>
              </a:endParaRPr>
            </a:p>
          </p:txBody>
        </p:sp>
      </p:grpSp>
      <p:sp>
        <p:nvSpPr>
          <p:cNvPr id="7" name="Rectángulo 6"/>
          <p:cNvSpPr/>
          <p:nvPr/>
        </p:nvSpPr>
        <p:spPr>
          <a:xfrm>
            <a:off x="325668" y="332656"/>
            <a:ext cx="6372257" cy="523220"/>
          </a:xfrm>
          <a:prstGeom prst="rect">
            <a:avLst/>
          </a:prstGeom>
        </p:spPr>
        <p:txBody>
          <a:bodyPr wrap="none">
            <a:spAutoFit/>
          </a:bodyPr>
          <a:lstStyle/>
          <a:p>
            <a:r>
              <a:rPr lang="es-AR" sz="2800" dirty="0"/>
              <a:t>Mirar los bordes: NUEVOS HOGARES</a:t>
            </a:r>
            <a:endParaRPr lang="es-ES" sz="2800" dirty="0"/>
          </a:p>
        </p:txBody>
      </p:sp>
    </p:spTree>
    <p:extLst>
      <p:ext uri="{BB962C8B-B14F-4D97-AF65-F5344CB8AC3E}">
        <p14:creationId xmlns:p14="http://schemas.microsoft.com/office/powerpoint/2010/main" val="297661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fill="hold" grpId="0" nodeType="withEffect" p14:presetBounceEnd="40000">
                                      <p:stCondLst>
                                        <p:cond delay="250"/>
                                      </p:stCondLst>
                                      <p:childTnLst>
                                        <p:animMotion origin="layout" path="M -4.79167E-6 3.7037E-6 L -4.79167E-6 0.06296 " pathEditMode="relative" rAng="0" ptsTypes="AA" p14:bounceEnd="40000">
                                          <p:cBhvr>
                                            <p:cTn id="6" dur="750" fill="hold"/>
                                            <p:tgtEl>
                                              <p:spTgt spid="159"/>
                                            </p:tgtEl>
                                            <p:attrNameLst>
                                              <p:attrName>ppt_x</p:attrName>
                                              <p:attrName>ppt_y</p:attrName>
                                            </p:attrNameLst>
                                          </p:cBhvr>
                                          <p:rCtr x="0" y="3148"/>
                                        </p:animMotion>
                                      </p:childTnLst>
                                    </p:cTn>
                                  </p:par>
                                  <p:par>
                                    <p:cTn id="7" presetID="10" presetClass="entr" presetSubtype="0" fill="hold" grpId="0" nodeType="withEffect">
                                      <p:stCondLst>
                                        <p:cond delay="1000"/>
                                      </p:stCondLst>
                                      <p:childTnLst>
                                        <p:set>
                                          <p:cBhvr>
                                            <p:cTn id="8" dur="1" fill="hold">
                                              <p:stCondLst>
                                                <p:cond delay="0"/>
                                              </p:stCondLst>
                                            </p:cTn>
                                            <p:tgtEl>
                                              <p:spTgt spid="139"/>
                                            </p:tgtEl>
                                            <p:attrNameLst>
                                              <p:attrName>style.visibility</p:attrName>
                                            </p:attrNameLst>
                                          </p:cBhvr>
                                          <p:to>
                                            <p:strVal val="visible"/>
                                          </p:to>
                                        </p:set>
                                        <p:animEffect transition="in" filter="fade">
                                          <p:cBhvr>
                                            <p:cTn id="9" dur="500"/>
                                            <p:tgtEl>
                                              <p:spTgt spid="139"/>
                                            </p:tgtEl>
                                          </p:cBhvr>
                                        </p:animEffect>
                                      </p:childTnLst>
                                    </p:cTn>
                                  </p:par>
                                  <p:par>
                                    <p:cTn id="10" presetID="42" presetClass="path" presetSubtype="0" accel="50000" fill="hold" grpId="0" nodeType="withEffect" p14:presetBounceEnd="40000">
                                      <p:stCondLst>
                                        <p:cond delay="500"/>
                                      </p:stCondLst>
                                      <p:childTnLst>
                                        <p:animMotion origin="layout" path="M -3.54167E-6 3.7037E-6 L -3.54167E-6 0.12477 " pathEditMode="relative" rAng="0" ptsTypes="AA" p14:bounceEnd="40000">
                                          <p:cBhvr>
                                            <p:cTn id="11" dur="750" fill="hold"/>
                                            <p:tgtEl>
                                              <p:spTgt spid="160"/>
                                            </p:tgtEl>
                                            <p:attrNameLst>
                                              <p:attrName>ppt_x</p:attrName>
                                              <p:attrName>ppt_y</p:attrName>
                                            </p:attrNameLst>
                                          </p:cBhvr>
                                          <p:rCtr x="0" y="6204"/>
                                        </p:animMotion>
                                      </p:childTnLst>
                                    </p:cTn>
                                  </p:par>
                                  <p:par>
                                    <p:cTn id="12" presetID="10" presetClass="entr" presetSubtype="0" fill="hold" grpId="0" nodeType="withEffect">
                                      <p:stCondLst>
                                        <p:cond delay="1250"/>
                                      </p:stCondLst>
                                      <p:childTnLst>
                                        <p:set>
                                          <p:cBhvr>
                                            <p:cTn id="13" dur="1" fill="hold">
                                              <p:stCondLst>
                                                <p:cond delay="0"/>
                                              </p:stCondLst>
                                            </p:cTn>
                                            <p:tgtEl>
                                              <p:spTgt spid="142"/>
                                            </p:tgtEl>
                                            <p:attrNameLst>
                                              <p:attrName>style.visibility</p:attrName>
                                            </p:attrNameLst>
                                          </p:cBhvr>
                                          <p:to>
                                            <p:strVal val="visible"/>
                                          </p:to>
                                        </p:set>
                                        <p:animEffect transition="in" filter="fade">
                                          <p:cBhvr>
                                            <p:cTn id="14" dur="500"/>
                                            <p:tgtEl>
                                              <p:spTgt spid="142"/>
                                            </p:tgtEl>
                                          </p:cBhvr>
                                        </p:animEffect>
                                      </p:childTnLst>
                                    </p:cTn>
                                  </p:par>
                                  <p:par>
                                    <p:cTn id="15" presetID="42" presetClass="path" presetSubtype="0" accel="50000" fill="hold" grpId="0" nodeType="withEffect" p14:presetBounceEnd="40000">
                                      <p:stCondLst>
                                        <p:cond delay="750"/>
                                      </p:stCondLst>
                                      <p:childTnLst>
                                        <p:animMotion origin="layout" path="M -2.29167E-6 3.7037E-6 L -2.29167E-6 0.09954 " pathEditMode="relative" rAng="0" ptsTypes="AA" p14:bounceEnd="40000">
                                          <p:cBhvr>
                                            <p:cTn id="16" dur="750" fill="hold"/>
                                            <p:tgtEl>
                                              <p:spTgt spid="145"/>
                                            </p:tgtEl>
                                            <p:attrNameLst>
                                              <p:attrName>ppt_x</p:attrName>
                                              <p:attrName>ppt_y</p:attrName>
                                            </p:attrNameLst>
                                          </p:cBhvr>
                                          <p:rCtr x="0" y="5000"/>
                                        </p:animMotion>
                                      </p:childTnLst>
                                    </p:cTn>
                                  </p:par>
                                  <p:par>
                                    <p:cTn id="17" presetID="10" presetClass="entr" presetSubtype="0" fill="hold" grpId="0" nodeType="withEffect">
                                      <p:stCondLst>
                                        <p:cond delay="1500"/>
                                      </p:stCondLst>
                                      <p:childTnLst>
                                        <p:set>
                                          <p:cBhvr>
                                            <p:cTn id="18" dur="1" fill="hold">
                                              <p:stCondLst>
                                                <p:cond delay="0"/>
                                              </p:stCondLst>
                                            </p:cTn>
                                            <p:tgtEl>
                                              <p:spTgt spid="161"/>
                                            </p:tgtEl>
                                            <p:attrNameLst>
                                              <p:attrName>style.visibility</p:attrName>
                                            </p:attrNameLst>
                                          </p:cBhvr>
                                          <p:to>
                                            <p:strVal val="visible"/>
                                          </p:to>
                                        </p:set>
                                        <p:animEffect transition="in" filter="fade">
                                          <p:cBhvr>
                                            <p:cTn id="19" dur="500"/>
                                            <p:tgtEl>
                                              <p:spTgt spid="161"/>
                                            </p:tgtEl>
                                          </p:cBhvr>
                                        </p:animEffect>
                                      </p:childTnLst>
                                    </p:cTn>
                                  </p:par>
                                  <p:par>
                                    <p:cTn id="20" presetID="42" presetClass="path" presetSubtype="0" accel="50000" fill="hold" grpId="0" nodeType="withEffect" p14:presetBounceEnd="40000">
                                      <p:stCondLst>
                                        <p:cond delay="1000"/>
                                      </p:stCondLst>
                                      <p:childTnLst>
                                        <p:animMotion origin="layout" path="M -8.33333E-7 3.7037E-6 L -8.33333E-7 0.19259 " pathEditMode="relative" rAng="0" ptsTypes="AA" p14:bounceEnd="40000">
                                          <p:cBhvr>
                                            <p:cTn id="21" dur="750" fill="hold"/>
                                            <p:tgtEl>
                                              <p:spTgt spid="148"/>
                                            </p:tgtEl>
                                            <p:attrNameLst>
                                              <p:attrName>ppt_x</p:attrName>
                                              <p:attrName>ppt_y</p:attrName>
                                            </p:attrNameLst>
                                          </p:cBhvr>
                                          <p:rCtr x="0" y="9630"/>
                                        </p:animMotion>
                                      </p:childTnLst>
                                    </p:cTn>
                                  </p:par>
                                  <p:par>
                                    <p:cTn id="22" presetID="10" presetClass="entr" presetSubtype="0" fill="hold" grpId="0" nodeType="withEffect">
                                      <p:stCondLst>
                                        <p:cond delay="1750"/>
                                      </p:stCondLst>
                                      <p:childTnLst>
                                        <p:set>
                                          <p:cBhvr>
                                            <p:cTn id="23" dur="1" fill="hold">
                                              <p:stCondLst>
                                                <p:cond delay="0"/>
                                              </p:stCondLst>
                                            </p:cTn>
                                            <p:tgtEl>
                                              <p:spTgt spid="162"/>
                                            </p:tgtEl>
                                            <p:attrNameLst>
                                              <p:attrName>style.visibility</p:attrName>
                                            </p:attrNameLst>
                                          </p:cBhvr>
                                          <p:to>
                                            <p:strVal val="visible"/>
                                          </p:to>
                                        </p:set>
                                        <p:animEffect transition="in" filter="fade">
                                          <p:cBhvr>
                                            <p:cTn id="24" dur="500"/>
                                            <p:tgtEl>
                                              <p:spTgt spid="162"/>
                                            </p:tgtEl>
                                          </p:cBhvr>
                                        </p:animEffect>
                                      </p:childTnLst>
                                    </p:cTn>
                                  </p:par>
                                  <p:par>
                                    <p:cTn id="25" presetID="42" presetClass="path" presetSubtype="0" accel="50000" fill="hold" grpId="0" nodeType="withEffect" p14:presetBounceEnd="40000">
                                      <p:stCondLst>
                                        <p:cond delay="1250"/>
                                      </p:stCondLst>
                                      <p:childTnLst>
                                        <p:animMotion origin="layout" path="M 4.16667E-7 3.7037E-6 L 4.16667E-7 0.0338 " pathEditMode="relative" rAng="0" ptsTypes="AA" p14:bounceEnd="40000">
                                          <p:cBhvr>
                                            <p:cTn id="26" dur="750" fill="hold"/>
                                            <p:tgtEl>
                                              <p:spTgt spid="151"/>
                                            </p:tgtEl>
                                            <p:attrNameLst>
                                              <p:attrName>ppt_x</p:attrName>
                                              <p:attrName>ppt_y</p:attrName>
                                            </p:attrNameLst>
                                          </p:cBhvr>
                                          <p:rCtr x="0" y="1713"/>
                                        </p:animMotion>
                                      </p:childTnLst>
                                    </p:cTn>
                                  </p:par>
                                  <p:par>
                                    <p:cTn id="27" presetID="10" presetClass="entr" presetSubtype="0" fill="hold" grpId="0" nodeType="withEffect">
                                      <p:stCondLst>
                                        <p:cond delay="2000"/>
                                      </p:stCondLst>
                                      <p:childTnLst>
                                        <p:set>
                                          <p:cBhvr>
                                            <p:cTn id="28" dur="1" fill="hold">
                                              <p:stCondLst>
                                                <p:cond delay="0"/>
                                              </p:stCondLst>
                                            </p:cTn>
                                            <p:tgtEl>
                                              <p:spTgt spid="163"/>
                                            </p:tgtEl>
                                            <p:attrNameLst>
                                              <p:attrName>style.visibility</p:attrName>
                                            </p:attrNameLst>
                                          </p:cBhvr>
                                          <p:to>
                                            <p:strVal val="visible"/>
                                          </p:to>
                                        </p:set>
                                        <p:animEffect transition="in" filter="fade">
                                          <p:cBhvr>
                                            <p:cTn id="29" dur="500"/>
                                            <p:tgtEl>
                                              <p:spTgt spid="163"/>
                                            </p:tgtEl>
                                          </p:cBhvr>
                                        </p:animEffect>
                                      </p:childTnLst>
                                    </p:cTn>
                                  </p:par>
                                </p:childTnLst>
                              </p:cTn>
                            </p:par>
                          </p:childTnLst>
                        </p:cTn>
                      </p:par>
                      <p:par>
                        <p:cTn id="30" fill="hold">
                          <p:stCondLst>
                            <p:cond delay="indefinite"/>
                          </p:stCondLst>
                          <p:childTnLst>
                            <p:par>
                              <p:cTn id="31" fill="hold">
                                <p:stCondLst>
                                  <p:cond delay="0"/>
                                </p:stCondLst>
                                <p:childTnLst>
                                  <p:par>
                                    <p:cTn id="32" presetID="64" presetClass="path" presetSubtype="0" accel="50000" fill="hold" grpId="0" nodeType="clickEffect" p14:presetBounceEnd="40000">
                                      <p:stCondLst>
                                        <p:cond delay="0"/>
                                      </p:stCondLst>
                                      <p:childTnLst>
                                        <p:animMotion origin="layout" path="M 3.95833E-6 3.7037E-6 L 3.95833E-6 -0.06945 " pathEditMode="relative" rAng="0" ptsTypes="AA" p14:bounceEnd="40000">
                                          <p:cBhvr>
                                            <p:cTn id="33" dur="750" fill="hold"/>
                                            <p:tgtEl>
                                              <p:spTgt spid="135"/>
                                            </p:tgtEl>
                                            <p:attrNameLst>
                                              <p:attrName>ppt_x</p:attrName>
                                              <p:attrName>ppt_y</p:attrName>
                                            </p:attrNameLst>
                                          </p:cBhvr>
                                          <p:rCtr x="0" y="-3472"/>
                                        </p:animMotion>
                                      </p:childTnLst>
                                    </p:cTn>
                                  </p:par>
                                </p:childTnLst>
                              </p:cTn>
                            </p:par>
                            <p:par>
                              <p:cTn id="34" fill="hold">
                                <p:stCondLst>
                                  <p:cond delay="750"/>
                                </p:stCondLst>
                                <p:childTnLst>
                                  <p:par>
                                    <p:cTn id="35" presetID="10" presetClass="entr" presetSubtype="0" fill="hold" grpId="0" nodeType="afterEffect">
                                      <p:stCondLst>
                                        <p:cond delay="0"/>
                                      </p:stCondLst>
                                      <p:childTnLst>
                                        <p:set>
                                          <p:cBhvr>
                                            <p:cTn id="36" dur="1" fill="hold">
                                              <p:stCondLst>
                                                <p:cond delay="0"/>
                                              </p:stCondLst>
                                            </p:cTn>
                                            <p:tgtEl>
                                              <p:spTgt spid="158"/>
                                            </p:tgtEl>
                                            <p:attrNameLst>
                                              <p:attrName>style.visibility</p:attrName>
                                            </p:attrNameLst>
                                          </p:cBhvr>
                                          <p:to>
                                            <p:strVal val="visible"/>
                                          </p:to>
                                        </p:set>
                                        <p:animEffect transition="in" filter="fade">
                                          <p:cBhvr>
                                            <p:cTn id="37" dur="500"/>
                                            <p:tgtEl>
                                              <p:spTgt spid="158"/>
                                            </p:tgtEl>
                                          </p:cBhvr>
                                        </p:animEffect>
                                      </p:childTnLst>
                                    </p:cTn>
                                  </p:par>
                                </p:childTnLst>
                              </p:cTn>
                            </p:par>
                          </p:childTnLst>
                        </p:cTn>
                      </p:par>
                      <p:par>
                        <p:cTn id="38" fill="hold">
                          <p:stCondLst>
                            <p:cond delay="indefinite"/>
                          </p:stCondLst>
                          <p:childTnLst>
                            <p:par>
                              <p:cTn id="39" fill="hold">
                                <p:stCondLst>
                                  <p:cond delay="0"/>
                                </p:stCondLst>
                                <p:childTnLst>
                                  <p:par>
                                    <p:cTn id="40" presetID="64" presetClass="path" presetSubtype="0" accel="50000" fill="hold" grpId="0" nodeType="clickEffect" p14:presetBounceEnd="40000">
                                      <p:stCondLst>
                                        <p:cond delay="0"/>
                                      </p:stCondLst>
                                      <p:childTnLst>
                                        <p:animMotion origin="layout" path="M 1.66667E-6 3.7037E-6 L 1.66667E-6 -0.08033 " pathEditMode="relative" rAng="0" ptsTypes="AA" p14:bounceEnd="40000">
                                          <p:cBhvr>
                                            <p:cTn id="41" dur="750" fill="hold"/>
                                            <p:tgtEl>
                                              <p:spTgt spid="154"/>
                                            </p:tgtEl>
                                            <p:attrNameLst>
                                              <p:attrName>ppt_x</p:attrName>
                                              <p:attrName>ppt_y</p:attrName>
                                            </p:attrNameLst>
                                          </p:cBhvr>
                                          <p:rCtr x="0" y="-4028"/>
                                        </p:animMotion>
                                      </p:childTnLst>
                                    </p:cTn>
                                  </p:par>
                                </p:childTnLst>
                              </p:cTn>
                            </p:par>
                            <p:par>
                              <p:cTn id="42" fill="hold">
                                <p:stCondLst>
                                  <p:cond delay="750"/>
                                </p:stCondLst>
                                <p:childTnLst>
                                  <p:par>
                                    <p:cTn id="43" presetID="10" presetClass="entr" presetSubtype="0" fill="hold" grpId="0" nodeType="afterEffect">
                                      <p:stCondLst>
                                        <p:cond delay="0"/>
                                      </p:stCondLst>
                                      <p:childTnLst>
                                        <p:set>
                                          <p:cBhvr>
                                            <p:cTn id="44" dur="1" fill="hold">
                                              <p:stCondLst>
                                                <p:cond delay="0"/>
                                              </p:stCondLst>
                                            </p:cTn>
                                            <p:tgtEl>
                                              <p:spTgt spid="164"/>
                                            </p:tgtEl>
                                            <p:attrNameLst>
                                              <p:attrName>style.visibility</p:attrName>
                                            </p:attrNameLst>
                                          </p:cBhvr>
                                          <p:to>
                                            <p:strVal val="visible"/>
                                          </p:to>
                                        </p:set>
                                        <p:animEffect transition="in" filter="fade">
                                          <p:cBhvr>
                                            <p:cTn id="45" dur="500"/>
                                            <p:tgtEl>
                                              <p:spTgt spid="164"/>
                                            </p:tgtEl>
                                          </p:cBhvr>
                                        </p:animEffect>
                                      </p:childTnLst>
                                    </p:cTn>
                                  </p:par>
                                </p:childTnLst>
                              </p:cTn>
                            </p:par>
                          </p:childTnLst>
                        </p:cTn>
                      </p:par>
                      <p:par>
                        <p:cTn id="46" fill="hold">
                          <p:stCondLst>
                            <p:cond delay="indefinite"/>
                          </p:stCondLst>
                          <p:childTnLst>
                            <p:par>
                              <p:cTn id="47" fill="hold">
                                <p:stCondLst>
                                  <p:cond delay="0"/>
                                </p:stCondLst>
                                <p:childTnLst>
                                  <p:par>
                                    <p:cTn id="48" presetID="64" presetClass="path" presetSubtype="0" accel="50000" fill="hold" grpId="0" nodeType="clickEffect" p14:presetBounceEnd="40000">
                                      <p:stCondLst>
                                        <p:cond delay="0"/>
                                      </p:stCondLst>
                                      <p:childTnLst>
                                        <p:animMotion origin="layout" path="M 2.91667E-6 3.7037E-6 L 2.91667E-6 -0.06922 " pathEditMode="relative" rAng="0" ptsTypes="AA" p14:bounceEnd="40000">
                                          <p:cBhvr>
                                            <p:cTn id="49" dur="750" fill="hold"/>
                                            <p:tgtEl>
                                              <p:spTgt spid="157"/>
                                            </p:tgtEl>
                                            <p:attrNameLst>
                                              <p:attrName>ppt_x</p:attrName>
                                              <p:attrName>ppt_y</p:attrName>
                                            </p:attrNameLst>
                                          </p:cBhvr>
                                          <p:rCtr x="0" y="-3472"/>
                                        </p:animMotion>
                                      </p:childTnLst>
                                    </p:cTn>
                                  </p:par>
                                </p:childTnLst>
                              </p:cTn>
                            </p:par>
                            <p:par>
                              <p:cTn id="50" fill="hold">
                                <p:stCondLst>
                                  <p:cond delay="750"/>
                                </p:stCondLst>
                                <p:childTnLst>
                                  <p:par>
                                    <p:cTn id="51" presetID="10" presetClass="entr" presetSubtype="0" fill="hold" grpId="0" nodeType="afterEffect">
                                      <p:stCondLst>
                                        <p:cond delay="0"/>
                                      </p:stCondLst>
                                      <p:childTnLst>
                                        <p:set>
                                          <p:cBhvr>
                                            <p:cTn id="52" dur="1" fill="hold">
                                              <p:stCondLst>
                                                <p:cond delay="0"/>
                                              </p:stCondLst>
                                            </p:cTn>
                                            <p:tgtEl>
                                              <p:spTgt spid="165"/>
                                            </p:tgtEl>
                                            <p:attrNameLst>
                                              <p:attrName>style.visibility</p:attrName>
                                            </p:attrNameLst>
                                          </p:cBhvr>
                                          <p:to>
                                            <p:strVal val="visible"/>
                                          </p:to>
                                        </p:set>
                                        <p:animEffect transition="in" filter="fade">
                                          <p:cBhvr>
                                            <p:cTn id="53"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P spid="139" grpId="0" animBg="1"/>
          <p:bldP spid="160" grpId="0" animBg="1"/>
          <p:bldP spid="142" grpId="0" animBg="1"/>
          <p:bldP spid="135" grpId="0" animBg="1"/>
          <p:bldP spid="158" grpId="0" animBg="1"/>
          <p:bldP spid="145" grpId="0" animBg="1"/>
          <p:bldP spid="161" grpId="0" animBg="1"/>
          <p:bldP spid="148" grpId="0" animBg="1"/>
          <p:bldP spid="162" grpId="0" animBg="1"/>
          <p:bldP spid="154" grpId="0" animBg="1"/>
          <p:bldP spid="164" grpId="0" animBg="1"/>
          <p:bldP spid="157" grpId="0" animBg="1"/>
          <p:bldP spid="165" grpId="0" animBg="1"/>
          <p:bldP spid="151" grpId="0" animBg="1"/>
          <p:bldP spid="16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fill="hold" grpId="0" nodeType="withEffect">
                                      <p:stCondLst>
                                        <p:cond delay="250"/>
                                      </p:stCondLst>
                                      <p:childTnLst>
                                        <p:animMotion origin="layout" path="M -4.79167E-6 3.7037E-6 L -4.79167E-6 0.06296 " pathEditMode="relative" rAng="0" ptsTypes="AA">
                                          <p:cBhvr>
                                            <p:cTn id="6" dur="750" fill="hold"/>
                                            <p:tgtEl>
                                              <p:spTgt spid="159"/>
                                            </p:tgtEl>
                                            <p:attrNameLst>
                                              <p:attrName>ppt_x</p:attrName>
                                              <p:attrName>ppt_y</p:attrName>
                                            </p:attrNameLst>
                                          </p:cBhvr>
                                          <p:rCtr x="0" y="3148"/>
                                        </p:animMotion>
                                      </p:childTnLst>
                                    </p:cTn>
                                  </p:par>
                                  <p:par>
                                    <p:cTn id="7" presetID="10" presetClass="entr" presetSubtype="0" fill="hold" grpId="0" nodeType="withEffect">
                                      <p:stCondLst>
                                        <p:cond delay="1000"/>
                                      </p:stCondLst>
                                      <p:childTnLst>
                                        <p:set>
                                          <p:cBhvr>
                                            <p:cTn id="8" dur="1" fill="hold">
                                              <p:stCondLst>
                                                <p:cond delay="0"/>
                                              </p:stCondLst>
                                            </p:cTn>
                                            <p:tgtEl>
                                              <p:spTgt spid="139"/>
                                            </p:tgtEl>
                                            <p:attrNameLst>
                                              <p:attrName>style.visibility</p:attrName>
                                            </p:attrNameLst>
                                          </p:cBhvr>
                                          <p:to>
                                            <p:strVal val="visible"/>
                                          </p:to>
                                        </p:set>
                                        <p:animEffect transition="in" filter="fade">
                                          <p:cBhvr>
                                            <p:cTn id="9" dur="500"/>
                                            <p:tgtEl>
                                              <p:spTgt spid="139"/>
                                            </p:tgtEl>
                                          </p:cBhvr>
                                        </p:animEffect>
                                      </p:childTnLst>
                                    </p:cTn>
                                  </p:par>
                                  <p:par>
                                    <p:cTn id="10" presetID="42" presetClass="path" presetSubtype="0" accel="50000" fill="hold" grpId="0" nodeType="withEffect">
                                      <p:stCondLst>
                                        <p:cond delay="500"/>
                                      </p:stCondLst>
                                      <p:childTnLst>
                                        <p:animMotion origin="layout" path="M -3.54167E-6 3.7037E-6 L -3.54167E-6 0.12477 " pathEditMode="relative" rAng="0" ptsTypes="AA">
                                          <p:cBhvr>
                                            <p:cTn id="11" dur="750" fill="hold"/>
                                            <p:tgtEl>
                                              <p:spTgt spid="160"/>
                                            </p:tgtEl>
                                            <p:attrNameLst>
                                              <p:attrName>ppt_x</p:attrName>
                                              <p:attrName>ppt_y</p:attrName>
                                            </p:attrNameLst>
                                          </p:cBhvr>
                                          <p:rCtr x="0" y="6204"/>
                                        </p:animMotion>
                                      </p:childTnLst>
                                    </p:cTn>
                                  </p:par>
                                  <p:par>
                                    <p:cTn id="12" presetID="10" presetClass="entr" presetSubtype="0" fill="hold" grpId="0" nodeType="withEffect">
                                      <p:stCondLst>
                                        <p:cond delay="1250"/>
                                      </p:stCondLst>
                                      <p:childTnLst>
                                        <p:set>
                                          <p:cBhvr>
                                            <p:cTn id="13" dur="1" fill="hold">
                                              <p:stCondLst>
                                                <p:cond delay="0"/>
                                              </p:stCondLst>
                                            </p:cTn>
                                            <p:tgtEl>
                                              <p:spTgt spid="142"/>
                                            </p:tgtEl>
                                            <p:attrNameLst>
                                              <p:attrName>style.visibility</p:attrName>
                                            </p:attrNameLst>
                                          </p:cBhvr>
                                          <p:to>
                                            <p:strVal val="visible"/>
                                          </p:to>
                                        </p:set>
                                        <p:animEffect transition="in" filter="fade">
                                          <p:cBhvr>
                                            <p:cTn id="14" dur="500"/>
                                            <p:tgtEl>
                                              <p:spTgt spid="142"/>
                                            </p:tgtEl>
                                          </p:cBhvr>
                                        </p:animEffect>
                                      </p:childTnLst>
                                    </p:cTn>
                                  </p:par>
                                  <p:par>
                                    <p:cTn id="15" presetID="42" presetClass="path" presetSubtype="0" accel="50000" fill="hold" grpId="0" nodeType="withEffect">
                                      <p:stCondLst>
                                        <p:cond delay="750"/>
                                      </p:stCondLst>
                                      <p:childTnLst>
                                        <p:animMotion origin="layout" path="M -2.29167E-6 3.7037E-6 L -2.29167E-6 0.09954 " pathEditMode="relative" rAng="0" ptsTypes="AA">
                                          <p:cBhvr>
                                            <p:cTn id="16" dur="750" fill="hold"/>
                                            <p:tgtEl>
                                              <p:spTgt spid="145"/>
                                            </p:tgtEl>
                                            <p:attrNameLst>
                                              <p:attrName>ppt_x</p:attrName>
                                              <p:attrName>ppt_y</p:attrName>
                                            </p:attrNameLst>
                                          </p:cBhvr>
                                          <p:rCtr x="0" y="5000"/>
                                        </p:animMotion>
                                      </p:childTnLst>
                                    </p:cTn>
                                  </p:par>
                                  <p:par>
                                    <p:cTn id="17" presetID="10" presetClass="entr" presetSubtype="0" fill="hold" grpId="0" nodeType="withEffect">
                                      <p:stCondLst>
                                        <p:cond delay="1500"/>
                                      </p:stCondLst>
                                      <p:childTnLst>
                                        <p:set>
                                          <p:cBhvr>
                                            <p:cTn id="18" dur="1" fill="hold">
                                              <p:stCondLst>
                                                <p:cond delay="0"/>
                                              </p:stCondLst>
                                            </p:cTn>
                                            <p:tgtEl>
                                              <p:spTgt spid="161"/>
                                            </p:tgtEl>
                                            <p:attrNameLst>
                                              <p:attrName>style.visibility</p:attrName>
                                            </p:attrNameLst>
                                          </p:cBhvr>
                                          <p:to>
                                            <p:strVal val="visible"/>
                                          </p:to>
                                        </p:set>
                                        <p:animEffect transition="in" filter="fade">
                                          <p:cBhvr>
                                            <p:cTn id="19" dur="500"/>
                                            <p:tgtEl>
                                              <p:spTgt spid="161"/>
                                            </p:tgtEl>
                                          </p:cBhvr>
                                        </p:animEffect>
                                      </p:childTnLst>
                                    </p:cTn>
                                  </p:par>
                                  <p:par>
                                    <p:cTn id="20" presetID="42" presetClass="path" presetSubtype="0" accel="50000" fill="hold" grpId="0" nodeType="withEffect">
                                      <p:stCondLst>
                                        <p:cond delay="1000"/>
                                      </p:stCondLst>
                                      <p:childTnLst>
                                        <p:animMotion origin="layout" path="M -8.33333E-7 3.7037E-6 L -8.33333E-7 0.19259 " pathEditMode="relative" rAng="0" ptsTypes="AA">
                                          <p:cBhvr>
                                            <p:cTn id="21" dur="750" fill="hold"/>
                                            <p:tgtEl>
                                              <p:spTgt spid="148"/>
                                            </p:tgtEl>
                                            <p:attrNameLst>
                                              <p:attrName>ppt_x</p:attrName>
                                              <p:attrName>ppt_y</p:attrName>
                                            </p:attrNameLst>
                                          </p:cBhvr>
                                          <p:rCtr x="0" y="9630"/>
                                        </p:animMotion>
                                      </p:childTnLst>
                                    </p:cTn>
                                  </p:par>
                                  <p:par>
                                    <p:cTn id="22" presetID="10" presetClass="entr" presetSubtype="0" fill="hold" grpId="0" nodeType="withEffect">
                                      <p:stCondLst>
                                        <p:cond delay="1750"/>
                                      </p:stCondLst>
                                      <p:childTnLst>
                                        <p:set>
                                          <p:cBhvr>
                                            <p:cTn id="23" dur="1" fill="hold">
                                              <p:stCondLst>
                                                <p:cond delay="0"/>
                                              </p:stCondLst>
                                            </p:cTn>
                                            <p:tgtEl>
                                              <p:spTgt spid="162"/>
                                            </p:tgtEl>
                                            <p:attrNameLst>
                                              <p:attrName>style.visibility</p:attrName>
                                            </p:attrNameLst>
                                          </p:cBhvr>
                                          <p:to>
                                            <p:strVal val="visible"/>
                                          </p:to>
                                        </p:set>
                                        <p:animEffect transition="in" filter="fade">
                                          <p:cBhvr>
                                            <p:cTn id="24" dur="500"/>
                                            <p:tgtEl>
                                              <p:spTgt spid="162"/>
                                            </p:tgtEl>
                                          </p:cBhvr>
                                        </p:animEffect>
                                      </p:childTnLst>
                                    </p:cTn>
                                  </p:par>
                                  <p:par>
                                    <p:cTn id="25" presetID="42" presetClass="path" presetSubtype="0" accel="50000" fill="hold" grpId="0" nodeType="withEffect">
                                      <p:stCondLst>
                                        <p:cond delay="1250"/>
                                      </p:stCondLst>
                                      <p:childTnLst>
                                        <p:animMotion origin="layout" path="M 4.16667E-7 3.7037E-6 L 4.16667E-7 0.0338 " pathEditMode="relative" rAng="0" ptsTypes="AA">
                                          <p:cBhvr>
                                            <p:cTn id="26" dur="750" fill="hold"/>
                                            <p:tgtEl>
                                              <p:spTgt spid="151"/>
                                            </p:tgtEl>
                                            <p:attrNameLst>
                                              <p:attrName>ppt_x</p:attrName>
                                              <p:attrName>ppt_y</p:attrName>
                                            </p:attrNameLst>
                                          </p:cBhvr>
                                          <p:rCtr x="0" y="1713"/>
                                        </p:animMotion>
                                      </p:childTnLst>
                                    </p:cTn>
                                  </p:par>
                                  <p:par>
                                    <p:cTn id="27" presetID="10" presetClass="entr" presetSubtype="0" fill="hold" grpId="0" nodeType="withEffect">
                                      <p:stCondLst>
                                        <p:cond delay="2000"/>
                                      </p:stCondLst>
                                      <p:childTnLst>
                                        <p:set>
                                          <p:cBhvr>
                                            <p:cTn id="28" dur="1" fill="hold">
                                              <p:stCondLst>
                                                <p:cond delay="0"/>
                                              </p:stCondLst>
                                            </p:cTn>
                                            <p:tgtEl>
                                              <p:spTgt spid="163"/>
                                            </p:tgtEl>
                                            <p:attrNameLst>
                                              <p:attrName>style.visibility</p:attrName>
                                            </p:attrNameLst>
                                          </p:cBhvr>
                                          <p:to>
                                            <p:strVal val="visible"/>
                                          </p:to>
                                        </p:set>
                                        <p:animEffect transition="in" filter="fade">
                                          <p:cBhvr>
                                            <p:cTn id="29" dur="500"/>
                                            <p:tgtEl>
                                              <p:spTgt spid="163"/>
                                            </p:tgtEl>
                                          </p:cBhvr>
                                        </p:animEffect>
                                      </p:childTnLst>
                                    </p:cTn>
                                  </p:par>
                                </p:childTnLst>
                              </p:cTn>
                            </p:par>
                          </p:childTnLst>
                        </p:cTn>
                      </p:par>
                      <p:par>
                        <p:cTn id="30" fill="hold">
                          <p:stCondLst>
                            <p:cond delay="indefinite"/>
                          </p:stCondLst>
                          <p:childTnLst>
                            <p:par>
                              <p:cTn id="31" fill="hold">
                                <p:stCondLst>
                                  <p:cond delay="0"/>
                                </p:stCondLst>
                                <p:childTnLst>
                                  <p:par>
                                    <p:cTn id="32" presetID="64" presetClass="path" presetSubtype="0" accel="50000" fill="hold" grpId="0" nodeType="clickEffect">
                                      <p:stCondLst>
                                        <p:cond delay="0"/>
                                      </p:stCondLst>
                                      <p:childTnLst>
                                        <p:animMotion origin="layout" path="M 3.95833E-6 3.7037E-6 L 3.95833E-6 -0.06945 " pathEditMode="relative" rAng="0" ptsTypes="AA">
                                          <p:cBhvr>
                                            <p:cTn id="33" dur="750" fill="hold"/>
                                            <p:tgtEl>
                                              <p:spTgt spid="135"/>
                                            </p:tgtEl>
                                            <p:attrNameLst>
                                              <p:attrName>ppt_x</p:attrName>
                                              <p:attrName>ppt_y</p:attrName>
                                            </p:attrNameLst>
                                          </p:cBhvr>
                                          <p:rCtr x="0" y="-3472"/>
                                        </p:animMotion>
                                      </p:childTnLst>
                                    </p:cTn>
                                  </p:par>
                                </p:childTnLst>
                              </p:cTn>
                            </p:par>
                            <p:par>
                              <p:cTn id="34" fill="hold">
                                <p:stCondLst>
                                  <p:cond delay="750"/>
                                </p:stCondLst>
                                <p:childTnLst>
                                  <p:par>
                                    <p:cTn id="35" presetID="10" presetClass="entr" presetSubtype="0" fill="hold" grpId="0" nodeType="afterEffect">
                                      <p:stCondLst>
                                        <p:cond delay="0"/>
                                      </p:stCondLst>
                                      <p:childTnLst>
                                        <p:set>
                                          <p:cBhvr>
                                            <p:cTn id="36" dur="1" fill="hold">
                                              <p:stCondLst>
                                                <p:cond delay="0"/>
                                              </p:stCondLst>
                                            </p:cTn>
                                            <p:tgtEl>
                                              <p:spTgt spid="158"/>
                                            </p:tgtEl>
                                            <p:attrNameLst>
                                              <p:attrName>style.visibility</p:attrName>
                                            </p:attrNameLst>
                                          </p:cBhvr>
                                          <p:to>
                                            <p:strVal val="visible"/>
                                          </p:to>
                                        </p:set>
                                        <p:animEffect transition="in" filter="fade">
                                          <p:cBhvr>
                                            <p:cTn id="37" dur="500"/>
                                            <p:tgtEl>
                                              <p:spTgt spid="158"/>
                                            </p:tgtEl>
                                          </p:cBhvr>
                                        </p:animEffect>
                                      </p:childTnLst>
                                    </p:cTn>
                                  </p:par>
                                </p:childTnLst>
                              </p:cTn>
                            </p:par>
                          </p:childTnLst>
                        </p:cTn>
                      </p:par>
                      <p:par>
                        <p:cTn id="38" fill="hold">
                          <p:stCondLst>
                            <p:cond delay="indefinite"/>
                          </p:stCondLst>
                          <p:childTnLst>
                            <p:par>
                              <p:cTn id="39" fill="hold">
                                <p:stCondLst>
                                  <p:cond delay="0"/>
                                </p:stCondLst>
                                <p:childTnLst>
                                  <p:par>
                                    <p:cTn id="40" presetID="64" presetClass="path" presetSubtype="0" accel="50000" fill="hold" grpId="0" nodeType="clickEffect">
                                      <p:stCondLst>
                                        <p:cond delay="0"/>
                                      </p:stCondLst>
                                      <p:childTnLst>
                                        <p:animMotion origin="layout" path="M 1.66667E-6 3.7037E-6 L 1.66667E-6 -0.08033 " pathEditMode="relative" rAng="0" ptsTypes="AA">
                                          <p:cBhvr>
                                            <p:cTn id="41" dur="750" fill="hold"/>
                                            <p:tgtEl>
                                              <p:spTgt spid="154"/>
                                            </p:tgtEl>
                                            <p:attrNameLst>
                                              <p:attrName>ppt_x</p:attrName>
                                              <p:attrName>ppt_y</p:attrName>
                                            </p:attrNameLst>
                                          </p:cBhvr>
                                          <p:rCtr x="0" y="-4028"/>
                                        </p:animMotion>
                                      </p:childTnLst>
                                    </p:cTn>
                                  </p:par>
                                </p:childTnLst>
                              </p:cTn>
                            </p:par>
                            <p:par>
                              <p:cTn id="42" fill="hold">
                                <p:stCondLst>
                                  <p:cond delay="750"/>
                                </p:stCondLst>
                                <p:childTnLst>
                                  <p:par>
                                    <p:cTn id="43" presetID="10" presetClass="entr" presetSubtype="0" fill="hold" grpId="0" nodeType="afterEffect">
                                      <p:stCondLst>
                                        <p:cond delay="0"/>
                                      </p:stCondLst>
                                      <p:childTnLst>
                                        <p:set>
                                          <p:cBhvr>
                                            <p:cTn id="44" dur="1" fill="hold">
                                              <p:stCondLst>
                                                <p:cond delay="0"/>
                                              </p:stCondLst>
                                            </p:cTn>
                                            <p:tgtEl>
                                              <p:spTgt spid="164"/>
                                            </p:tgtEl>
                                            <p:attrNameLst>
                                              <p:attrName>style.visibility</p:attrName>
                                            </p:attrNameLst>
                                          </p:cBhvr>
                                          <p:to>
                                            <p:strVal val="visible"/>
                                          </p:to>
                                        </p:set>
                                        <p:animEffect transition="in" filter="fade">
                                          <p:cBhvr>
                                            <p:cTn id="45" dur="500"/>
                                            <p:tgtEl>
                                              <p:spTgt spid="164"/>
                                            </p:tgtEl>
                                          </p:cBhvr>
                                        </p:animEffect>
                                      </p:childTnLst>
                                    </p:cTn>
                                  </p:par>
                                </p:childTnLst>
                              </p:cTn>
                            </p:par>
                          </p:childTnLst>
                        </p:cTn>
                      </p:par>
                      <p:par>
                        <p:cTn id="46" fill="hold">
                          <p:stCondLst>
                            <p:cond delay="indefinite"/>
                          </p:stCondLst>
                          <p:childTnLst>
                            <p:par>
                              <p:cTn id="47" fill="hold">
                                <p:stCondLst>
                                  <p:cond delay="0"/>
                                </p:stCondLst>
                                <p:childTnLst>
                                  <p:par>
                                    <p:cTn id="48" presetID="64" presetClass="path" presetSubtype="0" accel="50000" fill="hold" grpId="0" nodeType="clickEffect">
                                      <p:stCondLst>
                                        <p:cond delay="0"/>
                                      </p:stCondLst>
                                      <p:childTnLst>
                                        <p:animMotion origin="layout" path="M 2.91667E-6 3.7037E-6 L 2.91667E-6 -0.06922 " pathEditMode="relative" rAng="0" ptsTypes="AA">
                                          <p:cBhvr>
                                            <p:cTn id="49" dur="750" fill="hold"/>
                                            <p:tgtEl>
                                              <p:spTgt spid="157"/>
                                            </p:tgtEl>
                                            <p:attrNameLst>
                                              <p:attrName>ppt_x</p:attrName>
                                              <p:attrName>ppt_y</p:attrName>
                                            </p:attrNameLst>
                                          </p:cBhvr>
                                          <p:rCtr x="0" y="-3472"/>
                                        </p:animMotion>
                                      </p:childTnLst>
                                    </p:cTn>
                                  </p:par>
                                </p:childTnLst>
                              </p:cTn>
                            </p:par>
                            <p:par>
                              <p:cTn id="50" fill="hold">
                                <p:stCondLst>
                                  <p:cond delay="750"/>
                                </p:stCondLst>
                                <p:childTnLst>
                                  <p:par>
                                    <p:cTn id="51" presetID="10" presetClass="entr" presetSubtype="0" fill="hold" grpId="0" nodeType="afterEffect">
                                      <p:stCondLst>
                                        <p:cond delay="0"/>
                                      </p:stCondLst>
                                      <p:childTnLst>
                                        <p:set>
                                          <p:cBhvr>
                                            <p:cTn id="52" dur="1" fill="hold">
                                              <p:stCondLst>
                                                <p:cond delay="0"/>
                                              </p:stCondLst>
                                            </p:cTn>
                                            <p:tgtEl>
                                              <p:spTgt spid="165"/>
                                            </p:tgtEl>
                                            <p:attrNameLst>
                                              <p:attrName>style.visibility</p:attrName>
                                            </p:attrNameLst>
                                          </p:cBhvr>
                                          <p:to>
                                            <p:strVal val="visible"/>
                                          </p:to>
                                        </p:set>
                                        <p:animEffect transition="in" filter="fade">
                                          <p:cBhvr>
                                            <p:cTn id="53"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P spid="139" grpId="0" animBg="1"/>
          <p:bldP spid="160" grpId="0" animBg="1"/>
          <p:bldP spid="142" grpId="0" animBg="1"/>
          <p:bldP spid="135" grpId="0" animBg="1"/>
          <p:bldP spid="158" grpId="0" animBg="1"/>
          <p:bldP spid="145" grpId="0" animBg="1"/>
          <p:bldP spid="161" grpId="0" animBg="1"/>
          <p:bldP spid="148" grpId="0" animBg="1"/>
          <p:bldP spid="162" grpId="0" animBg="1"/>
          <p:bldP spid="154" grpId="0" animBg="1"/>
          <p:bldP spid="164" grpId="0" animBg="1"/>
          <p:bldP spid="157" grpId="0" animBg="1"/>
          <p:bldP spid="165" grpId="0" animBg="1"/>
          <p:bldP spid="151" grpId="0" animBg="1"/>
          <p:bldP spid="163" grpId="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1" name="Grupo 950"/>
          <p:cNvGrpSpPr/>
          <p:nvPr/>
        </p:nvGrpSpPr>
        <p:grpSpPr>
          <a:xfrm>
            <a:off x="288567" y="653629"/>
            <a:ext cx="2150513" cy="2310026"/>
            <a:chOff x="839416" y="2425518"/>
            <a:chExt cx="2788151" cy="2994961"/>
          </a:xfrm>
        </p:grpSpPr>
        <p:pic>
          <p:nvPicPr>
            <p:cNvPr id="952" name="Imagen 951"/>
            <p:cNvPicPr>
              <a:picLocks noChangeAspect="1"/>
            </p:cNvPicPr>
            <p:nvPr/>
          </p:nvPicPr>
          <p:blipFill rotWithShape="1">
            <a:blip r:embed="rId3">
              <a:grayscl/>
            </a:blip>
            <a:srcRect r="59675"/>
            <a:stretch/>
          </p:blipFill>
          <p:spPr>
            <a:xfrm>
              <a:off x="839416" y="2425518"/>
              <a:ext cx="1401957" cy="2971800"/>
            </a:xfrm>
            <a:prstGeom prst="rect">
              <a:avLst/>
            </a:prstGeom>
          </p:spPr>
        </p:pic>
        <p:sp>
          <p:nvSpPr>
            <p:cNvPr id="953" name="Rectángulo redondeado 952"/>
            <p:cNvSpPr/>
            <p:nvPr/>
          </p:nvSpPr>
          <p:spPr>
            <a:xfrm rot="1455176">
              <a:off x="2108686" y="4258376"/>
              <a:ext cx="172862" cy="7763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s-AR" sz="1600" dirty="0" smtClean="0">
                <a:solidFill>
                  <a:srgbClr val="FFFFFF"/>
                </a:solidFill>
              </a:endParaRPr>
            </a:p>
          </p:txBody>
        </p:sp>
        <p:pic>
          <p:nvPicPr>
            <p:cNvPr id="954" name="Imagen 953"/>
            <p:cNvPicPr>
              <a:picLocks noChangeAspect="1"/>
            </p:cNvPicPr>
            <p:nvPr/>
          </p:nvPicPr>
          <p:blipFill rotWithShape="1">
            <a:blip r:embed="rId3">
              <a:grayscl/>
            </a:blip>
            <a:srcRect l="60065"/>
            <a:stretch/>
          </p:blipFill>
          <p:spPr>
            <a:xfrm>
              <a:off x="2239174" y="2448679"/>
              <a:ext cx="1388393" cy="2971800"/>
            </a:xfrm>
            <a:prstGeom prst="rect">
              <a:avLst/>
            </a:prstGeom>
          </p:spPr>
        </p:pic>
        <p:sp>
          <p:nvSpPr>
            <p:cNvPr id="955" name="Rectángulo redondeado 954"/>
            <p:cNvSpPr/>
            <p:nvPr/>
          </p:nvSpPr>
          <p:spPr>
            <a:xfrm rot="21135152">
              <a:off x="2088835" y="4482775"/>
              <a:ext cx="223759" cy="7763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s-AR" sz="1600" dirty="0" smtClean="0">
                <a:solidFill>
                  <a:srgbClr val="FFFFFF"/>
                </a:solidFill>
              </a:endParaRPr>
            </a:p>
          </p:txBody>
        </p:sp>
      </p:grpSp>
      <p:sp>
        <p:nvSpPr>
          <p:cNvPr id="933" name="932 Rectángulo"/>
          <p:cNvSpPr/>
          <p:nvPr/>
        </p:nvSpPr>
        <p:spPr>
          <a:xfrm>
            <a:off x="4160520" y="548680"/>
            <a:ext cx="6441258" cy="1938992"/>
          </a:xfrm>
          <a:prstGeom prst="rect">
            <a:avLst/>
          </a:prstGeom>
        </p:spPr>
        <p:txBody>
          <a:bodyPr wrap="square">
            <a:spAutoFit/>
          </a:bodyPr>
          <a:lstStyle/>
          <a:p>
            <a:r>
              <a:rPr lang="es-AR" sz="4000" dirty="0"/>
              <a:t>Más viajes de compra y canales de cercanía</a:t>
            </a:r>
            <a:br>
              <a:rPr lang="es-AR" sz="4000" dirty="0"/>
            </a:br>
            <a:endParaRPr lang="es-AR" sz="4000" dirty="0">
              <a:solidFill>
                <a:schemeClr val="tx1">
                  <a:lumMod val="75000"/>
                  <a:lumOff val="25000"/>
                </a:schemeClr>
              </a:solidFill>
              <a:latin typeface="+mj-lt"/>
            </a:endParaRPr>
          </a:p>
        </p:txBody>
      </p:sp>
      <p:sp>
        <p:nvSpPr>
          <p:cNvPr id="934" name="933 Rectángulo"/>
          <p:cNvSpPr/>
          <p:nvPr/>
        </p:nvSpPr>
        <p:spPr>
          <a:xfrm>
            <a:off x="4549748" y="2169471"/>
            <a:ext cx="7450908" cy="3785652"/>
          </a:xfrm>
          <a:prstGeom prst="rect">
            <a:avLst/>
          </a:prstGeom>
        </p:spPr>
        <p:txBody>
          <a:bodyPr wrap="square">
            <a:spAutoFit/>
          </a:bodyPr>
          <a:lstStyle/>
          <a:p>
            <a:pPr>
              <a:spcBef>
                <a:spcPts val="1200"/>
              </a:spcBef>
              <a:spcAft>
                <a:spcPts val="1200"/>
              </a:spcAft>
            </a:pPr>
            <a:r>
              <a:rPr lang="es-AR" sz="2400" b="1" dirty="0" smtClean="0">
                <a:solidFill>
                  <a:srgbClr val="92D400"/>
                </a:solidFill>
                <a:latin typeface="+mj-lt"/>
              </a:rPr>
              <a:t> </a:t>
            </a:r>
            <a:r>
              <a:rPr lang="es-AR" sz="3200" b="1" dirty="0" smtClean="0">
                <a:solidFill>
                  <a:srgbClr val="92D400"/>
                </a:solidFill>
                <a:latin typeface="+mj-lt"/>
              </a:rPr>
              <a:t>35%</a:t>
            </a:r>
            <a:r>
              <a:rPr lang="es-AR" sz="2400" dirty="0" smtClean="0">
                <a:solidFill>
                  <a:srgbClr val="92D400"/>
                </a:solidFill>
                <a:latin typeface="+mj-lt"/>
              </a:rPr>
              <a:t> </a:t>
            </a:r>
            <a:r>
              <a:rPr lang="es-AR" sz="2000" dirty="0" err="1" smtClean="0">
                <a:solidFill>
                  <a:schemeClr val="tx1">
                    <a:lumMod val="75000"/>
                    <a:lumOff val="25000"/>
                  </a:schemeClr>
                </a:solidFill>
                <a:latin typeface="+mj-lt"/>
              </a:rPr>
              <a:t>Value</a:t>
            </a:r>
            <a:r>
              <a:rPr lang="es-AR" sz="2000" dirty="0" smtClean="0">
                <a:solidFill>
                  <a:schemeClr val="tx1">
                    <a:lumMod val="75000"/>
                    <a:lumOff val="25000"/>
                  </a:schemeClr>
                </a:solidFill>
                <a:latin typeface="+mj-lt"/>
              </a:rPr>
              <a:t> share% FMCG</a:t>
            </a:r>
          </a:p>
          <a:p>
            <a:pPr>
              <a:spcBef>
                <a:spcPts val="1200"/>
              </a:spcBef>
              <a:spcAft>
                <a:spcPts val="1200"/>
              </a:spcAft>
            </a:pPr>
            <a:r>
              <a:rPr lang="es-AR" sz="2400" b="1" dirty="0" smtClean="0">
                <a:solidFill>
                  <a:srgbClr val="92D400"/>
                </a:solidFill>
                <a:latin typeface="+mj-lt"/>
              </a:rPr>
              <a:t> </a:t>
            </a:r>
            <a:r>
              <a:rPr lang="es-AR" sz="3200" b="1" dirty="0" smtClean="0">
                <a:solidFill>
                  <a:srgbClr val="92D400"/>
                </a:solidFill>
                <a:latin typeface="+mj-lt"/>
              </a:rPr>
              <a:t>+7 </a:t>
            </a:r>
            <a:r>
              <a:rPr lang="es-AR" sz="2000" dirty="0" smtClean="0">
                <a:solidFill>
                  <a:schemeClr val="tx1">
                    <a:lumMod val="75000"/>
                    <a:lumOff val="25000"/>
                  </a:schemeClr>
                </a:solidFill>
                <a:latin typeface="+mj-lt"/>
              </a:rPr>
              <a:t>Viajes vs. Familia tipo. Ticket 33% menor </a:t>
            </a:r>
            <a:endParaRPr lang="es-AR" sz="2000" dirty="0">
              <a:solidFill>
                <a:schemeClr val="tx1">
                  <a:lumMod val="75000"/>
                  <a:lumOff val="25000"/>
                </a:schemeClr>
              </a:solidFill>
              <a:latin typeface="+mj-lt"/>
            </a:endParaRPr>
          </a:p>
          <a:p>
            <a:pPr>
              <a:spcBef>
                <a:spcPts val="1200"/>
              </a:spcBef>
              <a:spcAft>
                <a:spcPts val="1200"/>
              </a:spcAft>
            </a:pPr>
            <a:r>
              <a:rPr lang="es-AR" sz="2400" b="1" dirty="0" smtClean="0">
                <a:solidFill>
                  <a:schemeClr val="tx2"/>
                </a:solidFill>
                <a:latin typeface="+mj-lt"/>
              </a:rPr>
              <a:t> </a:t>
            </a:r>
            <a:r>
              <a:rPr lang="es-AR" sz="3200" b="1" dirty="0">
                <a:solidFill>
                  <a:srgbClr val="92D400"/>
                </a:solidFill>
                <a:latin typeface="+mj-lt"/>
              </a:rPr>
              <a:t>Menor</a:t>
            </a:r>
            <a:r>
              <a:rPr lang="es-AR" sz="2400" dirty="0" smtClean="0">
                <a:solidFill>
                  <a:schemeClr val="tx1">
                    <a:lumMod val="75000"/>
                    <a:lumOff val="25000"/>
                  </a:schemeClr>
                </a:solidFill>
                <a:latin typeface="+mj-lt"/>
              </a:rPr>
              <a:t> </a:t>
            </a:r>
            <a:r>
              <a:rPr lang="es-AR" sz="2000" dirty="0" smtClean="0">
                <a:solidFill>
                  <a:schemeClr val="tx1">
                    <a:lumMod val="75000"/>
                    <a:lumOff val="25000"/>
                  </a:schemeClr>
                </a:solidFill>
                <a:latin typeface="+mj-lt"/>
              </a:rPr>
              <a:t>compra por acto en</a:t>
            </a:r>
            <a:endParaRPr lang="es-AR" sz="2400" dirty="0" smtClean="0">
              <a:solidFill>
                <a:schemeClr val="tx1">
                  <a:lumMod val="75000"/>
                  <a:lumOff val="25000"/>
                </a:schemeClr>
              </a:solidFill>
              <a:latin typeface="+mj-lt"/>
            </a:endParaRPr>
          </a:p>
          <a:p>
            <a:pPr>
              <a:spcBef>
                <a:spcPts val="1200"/>
              </a:spcBef>
              <a:spcAft>
                <a:spcPts val="1200"/>
              </a:spcAft>
            </a:pPr>
            <a:r>
              <a:rPr lang="es-AR" sz="2400" b="1" dirty="0" smtClean="0">
                <a:solidFill>
                  <a:schemeClr val="tx2"/>
                </a:solidFill>
                <a:latin typeface="+mj-lt"/>
              </a:rPr>
              <a:t> </a:t>
            </a:r>
            <a:r>
              <a:rPr lang="es-AR" sz="2000" dirty="0" smtClean="0">
                <a:solidFill>
                  <a:schemeClr val="tx1">
                    <a:lumMod val="75000"/>
                    <a:lumOff val="25000"/>
                  </a:schemeClr>
                </a:solidFill>
                <a:latin typeface="+mj-lt"/>
              </a:rPr>
              <a:t>Prefieren</a:t>
            </a:r>
            <a:r>
              <a:rPr lang="es-AR" sz="2400" dirty="0" smtClean="0">
                <a:solidFill>
                  <a:schemeClr val="tx1">
                    <a:lumMod val="75000"/>
                    <a:lumOff val="25000"/>
                  </a:schemeClr>
                </a:solidFill>
                <a:latin typeface="+mj-lt"/>
              </a:rPr>
              <a:t> </a:t>
            </a:r>
            <a:r>
              <a:rPr lang="es-AR" sz="3200" b="1" dirty="0">
                <a:solidFill>
                  <a:srgbClr val="92D400"/>
                </a:solidFill>
                <a:latin typeface="+mj-lt"/>
              </a:rPr>
              <a:t>cercanía y especialistas</a:t>
            </a:r>
          </a:p>
          <a:p>
            <a:pPr>
              <a:spcBef>
                <a:spcPts val="1200"/>
              </a:spcBef>
              <a:spcAft>
                <a:spcPts val="1200"/>
              </a:spcAft>
            </a:pPr>
            <a:r>
              <a:rPr lang="es-AR" sz="2400" b="1" dirty="0" smtClean="0">
                <a:solidFill>
                  <a:srgbClr val="92D400"/>
                </a:solidFill>
                <a:latin typeface="+mj-lt"/>
              </a:rPr>
              <a:t> </a:t>
            </a:r>
            <a:r>
              <a:rPr lang="es-AR" sz="2000" dirty="0" smtClean="0">
                <a:solidFill>
                  <a:schemeClr val="tx1">
                    <a:lumMod val="75000"/>
                    <a:lumOff val="25000"/>
                  </a:schemeClr>
                </a:solidFill>
                <a:latin typeface="+mj-lt"/>
              </a:rPr>
              <a:t>Categorías</a:t>
            </a:r>
            <a:r>
              <a:rPr lang="es-AR" sz="2400" dirty="0" smtClean="0">
                <a:solidFill>
                  <a:schemeClr val="tx1">
                    <a:lumMod val="75000"/>
                    <a:lumOff val="25000"/>
                  </a:schemeClr>
                </a:solidFill>
                <a:latin typeface="+mj-lt"/>
              </a:rPr>
              <a:t> </a:t>
            </a:r>
            <a:r>
              <a:rPr lang="es-AR" sz="3200" b="1" dirty="0">
                <a:solidFill>
                  <a:srgbClr val="92D400"/>
                </a:solidFill>
                <a:latin typeface="+mj-lt"/>
              </a:rPr>
              <a:t>Prescindibles</a:t>
            </a:r>
            <a:r>
              <a:rPr lang="es-AR" sz="2400" dirty="0" smtClean="0">
                <a:solidFill>
                  <a:schemeClr val="tx1">
                    <a:lumMod val="75000"/>
                    <a:lumOff val="25000"/>
                  </a:schemeClr>
                </a:solidFill>
                <a:latin typeface="+mj-lt"/>
              </a:rPr>
              <a:t> </a:t>
            </a:r>
            <a:r>
              <a:rPr lang="es-AR" sz="2000" dirty="0" smtClean="0">
                <a:solidFill>
                  <a:schemeClr val="tx1">
                    <a:lumMod val="75000"/>
                    <a:lumOff val="25000"/>
                  </a:schemeClr>
                </a:solidFill>
                <a:latin typeface="+mj-lt"/>
              </a:rPr>
              <a:t>| Marcas A y propias</a:t>
            </a:r>
            <a:endParaRPr lang="es-AR" sz="2000" dirty="0">
              <a:solidFill>
                <a:schemeClr val="tx1">
                  <a:lumMod val="75000"/>
                  <a:lumOff val="25000"/>
                </a:schemeClr>
              </a:solidFill>
              <a:latin typeface="+mj-lt"/>
            </a:endParaRPr>
          </a:p>
        </p:txBody>
      </p:sp>
      <p:sp>
        <p:nvSpPr>
          <p:cNvPr id="3" name="2 Triángulo isósceles"/>
          <p:cNvSpPr/>
          <p:nvPr/>
        </p:nvSpPr>
        <p:spPr>
          <a:xfrm rot="5400000">
            <a:off x="4324071" y="2319475"/>
            <a:ext cx="344514" cy="296995"/>
          </a:xfrm>
          <a:prstGeom prst="triangle">
            <a:avLst/>
          </a:prstGeom>
          <a:solidFill>
            <a:srgbClr val="92D4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935" name="934 Triángulo isósceles"/>
          <p:cNvSpPr/>
          <p:nvPr/>
        </p:nvSpPr>
        <p:spPr>
          <a:xfrm rot="5400000">
            <a:off x="4324071" y="3139074"/>
            <a:ext cx="344514" cy="296995"/>
          </a:xfrm>
          <a:prstGeom prst="triangle">
            <a:avLst/>
          </a:prstGeom>
          <a:solidFill>
            <a:srgbClr val="92D4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936" name="935 Triángulo isósceles"/>
          <p:cNvSpPr/>
          <p:nvPr/>
        </p:nvSpPr>
        <p:spPr>
          <a:xfrm rot="5400000">
            <a:off x="4324071" y="3884808"/>
            <a:ext cx="344514" cy="296995"/>
          </a:xfrm>
          <a:prstGeom prst="triangle">
            <a:avLst/>
          </a:prstGeom>
          <a:solidFill>
            <a:srgbClr val="92D4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937" name="936 Triángulo isósceles"/>
          <p:cNvSpPr/>
          <p:nvPr/>
        </p:nvSpPr>
        <p:spPr>
          <a:xfrm rot="5400000">
            <a:off x="4324071" y="4726700"/>
            <a:ext cx="344514" cy="296995"/>
          </a:xfrm>
          <a:prstGeom prst="triangle">
            <a:avLst/>
          </a:prstGeom>
          <a:solidFill>
            <a:srgbClr val="92D4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938" name="937 Triángulo isósceles"/>
          <p:cNvSpPr/>
          <p:nvPr/>
        </p:nvSpPr>
        <p:spPr>
          <a:xfrm rot="5400000">
            <a:off x="4324071" y="5540992"/>
            <a:ext cx="344514" cy="296995"/>
          </a:xfrm>
          <a:prstGeom prst="triangle">
            <a:avLst/>
          </a:prstGeom>
          <a:solidFill>
            <a:srgbClr val="92D4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22" name="21 Elipse"/>
          <p:cNvSpPr/>
          <p:nvPr/>
        </p:nvSpPr>
        <p:spPr>
          <a:xfrm>
            <a:off x="2551460" y="2615313"/>
            <a:ext cx="1384300" cy="1384300"/>
          </a:xfrm>
          <a:prstGeom prst="ellipse">
            <a:avLst/>
          </a:prstGeom>
          <a:solidFill>
            <a:srgbClr val="92D400">
              <a:alpha val="4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24" name="23 Elipse"/>
          <p:cNvSpPr/>
          <p:nvPr/>
        </p:nvSpPr>
        <p:spPr>
          <a:xfrm>
            <a:off x="3083953" y="3147806"/>
            <a:ext cx="319314" cy="319314"/>
          </a:xfrm>
          <a:prstGeom prst="ellipse">
            <a:avLst/>
          </a:prstGeom>
          <a:solidFill>
            <a:schemeClr val="bg1"/>
          </a:solidFill>
          <a:ln w="28575">
            <a:solidFill>
              <a:srgbClr val="92D4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957" name="956 Forma libre"/>
          <p:cNvSpPr/>
          <p:nvPr/>
        </p:nvSpPr>
        <p:spPr>
          <a:xfrm>
            <a:off x="-217717" y="3290678"/>
            <a:ext cx="3301669" cy="45719"/>
          </a:xfrm>
          <a:custGeom>
            <a:avLst/>
            <a:gdLst>
              <a:gd name="connsiteX0" fmla="*/ 2423885 w 2423885"/>
              <a:gd name="connsiteY0" fmla="*/ 0 h 0"/>
              <a:gd name="connsiteX1" fmla="*/ 0 w 2423885"/>
              <a:gd name="connsiteY1" fmla="*/ 0 h 0"/>
            </a:gdLst>
            <a:ahLst/>
            <a:cxnLst>
              <a:cxn ang="0">
                <a:pos x="connsiteX0" y="connsiteY0"/>
              </a:cxn>
              <a:cxn ang="0">
                <a:pos x="connsiteX1" y="connsiteY1"/>
              </a:cxn>
            </a:cxnLst>
            <a:rect l="l" t="t" r="r" b="b"/>
            <a:pathLst>
              <a:path w="2423885">
                <a:moveTo>
                  <a:pt x="2423885" y="0"/>
                </a:moveTo>
                <a:lnTo>
                  <a:pt x="0" y="0"/>
                </a:lnTo>
              </a:path>
            </a:pathLst>
          </a:custGeom>
          <a:noFill/>
          <a:ln w="28575">
            <a:solidFill>
              <a:srgbClr val="92D400"/>
            </a:solidFill>
            <a:tailEnd type="oval" w="lg" len="lg"/>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grpSp>
        <p:nvGrpSpPr>
          <p:cNvPr id="941" name="Grupo 940"/>
          <p:cNvGrpSpPr/>
          <p:nvPr/>
        </p:nvGrpSpPr>
        <p:grpSpPr>
          <a:xfrm>
            <a:off x="9721080" y="3866652"/>
            <a:ext cx="498452" cy="498452"/>
            <a:chOff x="11153070" y="2855913"/>
            <a:chExt cx="675415" cy="675415"/>
          </a:xfrm>
          <a:solidFill>
            <a:schemeClr val="tx1"/>
          </a:solidFill>
        </p:grpSpPr>
        <p:sp>
          <p:nvSpPr>
            <p:cNvPr id="942" name="Rectángulo 941"/>
            <p:cNvSpPr/>
            <p:nvPr/>
          </p:nvSpPr>
          <p:spPr>
            <a:xfrm>
              <a:off x="11153070" y="2855913"/>
              <a:ext cx="675415" cy="6754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s-AR" sz="1600" dirty="0" smtClean="0">
                <a:solidFill>
                  <a:srgbClr val="FFFFFF"/>
                </a:solidFill>
              </a:endParaRPr>
            </a:p>
          </p:txBody>
        </p:sp>
        <p:pic>
          <p:nvPicPr>
            <p:cNvPr id="943" name="Imagen 942"/>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258939" y="2961000"/>
              <a:ext cx="468000" cy="468000"/>
            </a:xfrm>
            <a:prstGeom prst="rect">
              <a:avLst/>
            </a:prstGeom>
            <a:grpFill/>
          </p:spPr>
        </p:pic>
      </p:grpSp>
      <p:grpSp>
        <p:nvGrpSpPr>
          <p:cNvPr id="944" name="Grupo 943"/>
          <p:cNvGrpSpPr/>
          <p:nvPr/>
        </p:nvGrpSpPr>
        <p:grpSpPr>
          <a:xfrm>
            <a:off x="9065442" y="3866652"/>
            <a:ext cx="498452" cy="498452"/>
            <a:chOff x="10291058" y="2855913"/>
            <a:chExt cx="675415" cy="675415"/>
          </a:xfrm>
          <a:solidFill>
            <a:schemeClr val="tx1"/>
          </a:solidFill>
        </p:grpSpPr>
        <p:sp>
          <p:nvSpPr>
            <p:cNvPr id="945" name="Rectángulo 944"/>
            <p:cNvSpPr/>
            <p:nvPr/>
          </p:nvSpPr>
          <p:spPr>
            <a:xfrm>
              <a:off x="10291058" y="2855913"/>
              <a:ext cx="675415" cy="6754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s-AR" sz="1600" dirty="0" smtClean="0">
                <a:solidFill>
                  <a:srgbClr val="FFFFFF"/>
                </a:solidFill>
              </a:endParaRPr>
            </a:p>
          </p:txBody>
        </p:sp>
        <p:pic>
          <p:nvPicPr>
            <p:cNvPr id="946" name="Imagen 945"/>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394765" y="2961000"/>
              <a:ext cx="468000" cy="468000"/>
            </a:xfrm>
            <a:prstGeom prst="rect">
              <a:avLst/>
            </a:prstGeom>
            <a:grpFill/>
          </p:spPr>
        </p:pic>
      </p:grpSp>
      <p:grpSp>
        <p:nvGrpSpPr>
          <p:cNvPr id="947" name="Grupo 946"/>
          <p:cNvGrpSpPr/>
          <p:nvPr/>
        </p:nvGrpSpPr>
        <p:grpSpPr>
          <a:xfrm>
            <a:off x="8409805" y="3866652"/>
            <a:ext cx="498452" cy="498452"/>
            <a:chOff x="9429045" y="2855913"/>
            <a:chExt cx="675415" cy="675415"/>
          </a:xfrm>
          <a:solidFill>
            <a:schemeClr val="tx1"/>
          </a:solidFill>
        </p:grpSpPr>
        <p:sp>
          <p:nvSpPr>
            <p:cNvPr id="948" name="Rectángulo 947"/>
            <p:cNvSpPr/>
            <p:nvPr/>
          </p:nvSpPr>
          <p:spPr>
            <a:xfrm>
              <a:off x="9429045" y="2855913"/>
              <a:ext cx="675415" cy="6754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s-AR" sz="1600" dirty="0" smtClean="0">
                <a:solidFill>
                  <a:srgbClr val="FFFFFF"/>
                </a:solidFill>
              </a:endParaRPr>
            </a:p>
          </p:txBody>
        </p:sp>
        <p:pic>
          <p:nvPicPr>
            <p:cNvPr id="949" name="Imagen 948"/>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535521" y="2961000"/>
              <a:ext cx="468000" cy="468000"/>
            </a:xfrm>
            <a:prstGeom prst="rect">
              <a:avLst/>
            </a:prstGeom>
            <a:grpFill/>
          </p:spPr>
        </p:pic>
      </p:grpSp>
    </p:spTree>
    <p:extLst>
      <p:ext uri="{BB962C8B-B14F-4D97-AF65-F5344CB8AC3E}">
        <p14:creationId xmlns:p14="http://schemas.microsoft.com/office/powerpoint/2010/main" val="9162177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57"/>
                                        </p:tgtEl>
                                        <p:attrNameLst>
                                          <p:attrName>style.visibility</p:attrName>
                                        </p:attrNameLst>
                                      </p:cBhvr>
                                      <p:to>
                                        <p:strVal val="visible"/>
                                      </p:to>
                                    </p:set>
                                    <p:animEffect transition="in" filter="wipe(up)">
                                      <p:cBhvr>
                                        <p:cTn id="7" dur="500"/>
                                        <p:tgtEl>
                                          <p:spTgt spid="957"/>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
                                          </p:val>
                                        </p:tav>
                                        <p:tav tm="100000">
                                          <p:val>
                                            <p:strVal val="#ppt_w"/>
                                          </p:val>
                                        </p:tav>
                                      </p:tavLst>
                                    </p:anim>
                                    <p:anim calcmode="lin" valueType="num">
                                      <p:cBhvr>
                                        <p:cTn id="11" dur="500" fill="hold"/>
                                        <p:tgtEl>
                                          <p:spTgt spid="22"/>
                                        </p:tgtEl>
                                        <p:attrNameLst>
                                          <p:attrName>ppt_h</p:attrName>
                                        </p:attrNameLst>
                                      </p:cBhvr>
                                      <p:tavLst>
                                        <p:tav tm="0">
                                          <p:val>
                                            <p:fltVal val="0"/>
                                          </p:val>
                                        </p:tav>
                                        <p:tav tm="100000">
                                          <p:val>
                                            <p:strVal val="#ppt_h"/>
                                          </p:val>
                                        </p:tav>
                                      </p:tavLst>
                                    </p:anim>
                                    <p:animEffect transition="in" filter="fade">
                                      <p:cBhvr>
                                        <p:cTn id="12" dur="500"/>
                                        <p:tgtEl>
                                          <p:spTgt spid="22"/>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par>
                          <p:cTn id="18" fill="hold">
                            <p:stCondLst>
                              <p:cond delay="750"/>
                            </p:stCondLst>
                            <p:childTnLst>
                              <p:par>
                                <p:cTn id="19" presetID="2" presetClass="entr" presetSubtype="8" decel="4800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0-#ppt_w/2"/>
                                          </p:val>
                                        </p:tav>
                                        <p:tav tm="100000">
                                          <p:val>
                                            <p:strVal val="#ppt_x"/>
                                          </p:val>
                                        </p:tav>
                                      </p:tavLst>
                                    </p:anim>
                                    <p:anim calcmode="lin" valueType="num">
                                      <p:cBhvr additive="base">
                                        <p:cTn id="22" dur="500" fill="hold"/>
                                        <p:tgtEl>
                                          <p:spTgt spid="3"/>
                                        </p:tgtEl>
                                        <p:attrNameLst>
                                          <p:attrName>ppt_y</p:attrName>
                                        </p:attrNameLst>
                                      </p:cBhvr>
                                      <p:tavLst>
                                        <p:tav tm="0">
                                          <p:val>
                                            <p:strVal val="#ppt_y"/>
                                          </p:val>
                                        </p:tav>
                                        <p:tav tm="100000">
                                          <p:val>
                                            <p:strVal val="#ppt_y"/>
                                          </p:val>
                                        </p:tav>
                                      </p:tavLst>
                                    </p:anim>
                                  </p:childTnLst>
                                </p:cTn>
                              </p:par>
                              <p:par>
                                <p:cTn id="23" presetID="22" presetClass="entr" presetSubtype="8" fill="hold" grpId="0" nodeType="withEffect">
                                  <p:stCondLst>
                                    <p:cond delay="250"/>
                                  </p:stCondLst>
                                  <p:childTnLst>
                                    <p:set>
                                      <p:cBhvr>
                                        <p:cTn id="24" dur="1" fill="hold">
                                          <p:stCondLst>
                                            <p:cond delay="0"/>
                                          </p:stCondLst>
                                        </p:cTn>
                                        <p:tgtEl>
                                          <p:spTgt spid="934">
                                            <p:txEl>
                                              <p:pRg st="0" end="0"/>
                                            </p:txEl>
                                          </p:spTgt>
                                        </p:tgtEl>
                                        <p:attrNameLst>
                                          <p:attrName>style.visibility</p:attrName>
                                        </p:attrNameLst>
                                      </p:cBhvr>
                                      <p:to>
                                        <p:strVal val="visible"/>
                                      </p:to>
                                    </p:set>
                                    <p:animEffect transition="in" filter="wipe(left)">
                                      <p:cBhvr>
                                        <p:cTn id="25" dur="500"/>
                                        <p:tgtEl>
                                          <p:spTgt spid="934">
                                            <p:txEl>
                                              <p:pRg st="0" end="0"/>
                                            </p:txEl>
                                          </p:spTgt>
                                        </p:tgtEl>
                                      </p:cBhvr>
                                    </p:animEffect>
                                  </p:childTnLst>
                                </p:cTn>
                              </p:par>
                              <p:par>
                                <p:cTn id="26" presetID="2" presetClass="entr" presetSubtype="8" decel="48000" fill="hold" grpId="0" nodeType="withEffect">
                                  <p:stCondLst>
                                    <p:cond delay="2000"/>
                                  </p:stCondLst>
                                  <p:childTnLst>
                                    <p:set>
                                      <p:cBhvr>
                                        <p:cTn id="27" dur="1" fill="hold">
                                          <p:stCondLst>
                                            <p:cond delay="0"/>
                                          </p:stCondLst>
                                        </p:cTn>
                                        <p:tgtEl>
                                          <p:spTgt spid="935"/>
                                        </p:tgtEl>
                                        <p:attrNameLst>
                                          <p:attrName>style.visibility</p:attrName>
                                        </p:attrNameLst>
                                      </p:cBhvr>
                                      <p:to>
                                        <p:strVal val="visible"/>
                                      </p:to>
                                    </p:set>
                                    <p:anim calcmode="lin" valueType="num">
                                      <p:cBhvr additive="base">
                                        <p:cTn id="28" dur="500" fill="hold"/>
                                        <p:tgtEl>
                                          <p:spTgt spid="935"/>
                                        </p:tgtEl>
                                        <p:attrNameLst>
                                          <p:attrName>ppt_x</p:attrName>
                                        </p:attrNameLst>
                                      </p:cBhvr>
                                      <p:tavLst>
                                        <p:tav tm="0">
                                          <p:val>
                                            <p:strVal val="0-#ppt_w/2"/>
                                          </p:val>
                                        </p:tav>
                                        <p:tav tm="100000">
                                          <p:val>
                                            <p:strVal val="#ppt_x"/>
                                          </p:val>
                                        </p:tav>
                                      </p:tavLst>
                                    </p:anim>
                                    <p:anim calcmode="lin" valueType="num">
                                      <p:cBhvr additive="base">
                                        <p:cTn id="29" dur="500" fill="hold"/>
                                        <p:tgtEl>
                                          <p:spTgt spid="935"/>
                                        </p:tgtEl>
                                        <p:attrNameLst>
                                          <p:attrName>ppt_y</p:attrName>
                                        </p:attrNameLst>
                                      </p:cBhvr>
                                      <p:tavLst>
                                        <p:tav tm="0">
                                          <p:val>
                                            <p:strVal val="#ppt_y"/>
                                          </p:val>
                                        </p:tav>
                                        <p:tav tm="100000">
                                          <p:val>
                                            <p:strVal val="#ppt_y"/>
                                          </p:val>
                                        </p:tav>
                                      </p:tavLst>
                                    </p:anim>
                                  </p:childTnLst>
                                </p:cTn>
                              </p:par>
                              <p:par>
                                <p:cTn id="30" presetID="22" presetClass="entr" presetSubtype="8" fill="hold" grpId="0" nodeType="withEffect">
                                  <p:stCondLst>
                                    <p:cond delay="2250"/>
                                  </p:stCondLst>
                                  <p:childTnLst>
                                    <p:set>
                                      <p:cBhvr>
                                        <p:cTn id="31" dur="1" fill="hold">
                                          <p:stCondLst>
                                            <p:cond delay="0"/>
                                          </p:stCondLst>
                                        </p:cTn>
                                        <p:tgtEl>
                                          <p:spTgt spid="934">
                                            <p:txEl>
                                              <p:pRg st="1" end="1"/>
                                            </p:txEl>
                                          </p:spTgt>
                                        </p:tgtEl>
                                        <p:attrNameLst>
                                          <p:attrName>style.visibility</p:attrName>
                                        </p:attrNameLst>
                                      </p:cBhvr>
                                      <p:to>
                                        <p:strVal val="visible"/>
                                      </p:to>
                                    </p:set>
                                    <p:animEffect transition="in" filter="wipe(left)">
                                      <p:cBhvr>
                                        <p:cTn id="32" dur="500"/>
                                        <p:tgtEl>
                                          <p:spTgt spid="934">
                                            <p:txEl>
                                              <p:pRg st="1" end="1"/>
                                            </p:txEl>
                                          </p:spTgt>
                                        </p:tgtEl>
                                      </p:cBhvr>
                                    </p:animEffect>
                                  </p:childTnLst>
                                </p:cTn>
                              </p:par>
                              <p:par>
                                <p:cTn id="33" presetID="2" presetClass="entr" presetSubtype="8" decel="48000" fill="hold" grpId="0" nodeType="withEffect">
                                  <p:stCondLst>
                                    <p:cond delay="4000"/>
                                  </p:stCondLst>
                                  <p:childTnLst>
                                    <p:set>
                                      <p:cBhvr>
                                        <p:cTn id="34" dur="1" fill="hold">
                                          <p:stCondLst>
                                            <p:cond delay="0"/>
                                          </p:stCondLst>
                                        </p:cTn>
                                        <p:tgtEl>
                                          <p:spTgt spid="936"/>
                                        </p:tgtEl>
                                        <p:attrNameLst>
                                          <p:attrName>style.visibility</p:attrName>
                                        </p:attrNameLst>
                                      </p:cBhvr>
                                      <p:to>
                                        <p:strVal val="visible"/>
                                      </p:to>
                                    </p:set>
                                    <p:anim calcmode="lin" valueType="num">
                                      <p:cBhvr additive="base">
                                        <p:cTn id="35" dur="500" fill="hold"/>
                                        <p:tgtEl>
                                          <p:spTgt spid="936"/>
                                        </p:tgtEl>
                                        <p:attrNameLst>
                                          <p:attrName>ppt_x</p:attrName>
                                        </p:attrNameLst>
                                      </p:cBhvr>
                                      <p:tavLst>
                                        <p:tav tm="0">
                                          <p:val>
                                            <p:strVal val="0-#ppt_w/2"/>
                                          </p:val>
                                        </p:tav>
                                        <p:tav tm="100000">
                                          <p:val>
                                            <p:strVal val="#ppt_x"/>
                                          </p:val>
                                        </p:tav>
                                      </p:tavLst>
                                    </p:anim>
                                    <p:anim calcmode="lin" valueType="num">
                                      <p:cBhvr additive="base">
                                        <p:cTn id="36" dur="500" fill="hold"/>
                                        <p:tgtEl>
                                          <p:spTgt spid="936"/>
                                        </p:tgtEl>
                                        <p:attrNameLst>
                                          <p:attrName>ppt_y</p:attrName>
                                        </p:attrNameLst>
                                      </p:cBhvr>
                                      <p:tavLst>
                                        <p:tav tm="0">
                                          <p:val>
                                            <p:strVal val="#ppt_y"/>
                                          </p:val>
                                        </p:tav>
                                        <p:tav tm="100000">
                                          <p:val>
                                            <p:strVal val="#ppt_y"/>
                                          </p:val>
                                        </p:tav>
                                      </p:tavLst>
                                    </p:anim>
                                  </p:childTnLst>
                                </p:cTn>
                              </p:par>
                              <p:par>
                                <p:cTn id="37" presetID="10" presetClass="entr" presetSubtype="0" fill="hold" nodeType="withEffect">
                                  <p:stCondLst>
                                    <p:cond delay="4500"/>
                                  </p:stCondLst>
                                  <p:childTnLst>
                                    <p:set>
                                      <p:cBhvr>
                                        <p:cTn id="38" dur="1" fill="hold">
                                          <p:stCondLst>
                                            <p:cond delay="0"/>
                                          </p:stCondLst>
                                        </p:cTn>
                                        <p:tgtEl>
                                          <p:spTgt spid="947"/>
                                        </p:tgtEl>
                                        <p:attrNameLst>
                                          <p:attrName>style.visibility</p:attrName>
                                        </p:attrNameLst>
                                      </p:cBhvr>
                                      <p:to>
                                        <p:strVal val="visible"/>
                                      </p:to>
                                    </p:set>
                                    <p:animEffect transition="in" filter="fade">
                                      <p:cBhvr>
                                        <p:cTn id="39" dur="500"/>
                                        <p:tgtEl>
                                          <p:spTgt spid="947"/>
                                        </p:tgtEl>
                                      </p:cBhvr>
                                    </p:animEffect>
                                  </p:childTnLst>
                                </p:cTn>
                              </p:par>
                              <p:par>
                                <p:cTn id="40" presetID="10" presetClass="entr" presetSubtype="0" fill="hold" nodeType="withEffect">
                                  <p:stCondLst>
                                    <p:cond delay="4500"/>
                                  </p:stCondLst>
                                  <p:childTnLst>
                                    <p:set>
                                      <p:cBhvr>
                                        <p:cTn id="41" dur="1" fill="hold">
                                          <p:stCondLst>
                                            <p:cond delay="0"/>
                                          </p:stCondLst>
                                        </p:cTn>
                                        <p:tgtEl>
                                          <p:spTgt spid="944"/>
                                        </p:tgtEl>
                                        <p:attrNameLst>
                                          <p:attrName>style.visibility</p:attrName>
                                        </p:attrNameLst>
                                      </p:cBhvr>
                                      <p:to>
                                        <p:strVal val="visible"/>
                                      </p:to>
                                    </p:set>
                                    <p:animEffect transition="in" filter="fade">
                                      <p:cBhvr>
                                        <p:cTn id="42" dur="500"/>
                                        <p:tgtEl>
                                          <p:spTgt spid="944"/>
                                        </p:tgtEl>
                                      </p:cBhvr>
                                    </p:animEffect>
                                  </p:childTnLst>
                                </p:cTn>
                              </p:par>
                              <p:par>
                                <p:cTn id="43" presetID="10" presetClass="entr" presetSubtype="0" fill="hold" nodeType="withEffect">
                                  <p:stCondLst>
                                    <p:cond delay="4500"/>
                                  </p:stCondLst>
                                  <p:childTnLst>
                                    <p:set>
                                      <p:cBhvr>
                                        <p:cTn id="44" dur="1" fill="hold">
                                          <p:stCondLst>
                                            <p:cond delay="0"/>
                                          </p:stCondLst>
                                        </p:cTn>
                                        <p:tgtEl>
                                          <p:spTgt spid="941"/>
                                        </p:tgtEl>
                                        <p:attrNameLst>
                                          <p:attrName>style.visibility</p:attrName>
                                        </p:attrNameLst>
                                      </p:cBhvr>
                                      <p:to>
                                        <p:strVal val="visible"/>
                                      </p:to>
                                    </p:set>
                                    <p:animEffect transition="in" filter="fade">
                                      <p:cBhvr>
                                        <p:cTn id="45" dur="500"/>
                                        <p:tgtEl>
                                          <p:spTgt spid="941"/>
                                        </p:tgtEl>
                                      </p:cBhvr>
                                    </p:animEffect>
                                  </p:childTnLst>
                                </p:cTn>
                              </p:par>
                              <p:par>
                                <p:cTn id="46" presetID="22" presetClass="entr" presetSubtype="8" fill="hold" grpId="0" nodeType="withEffect">
                                  <p:stCondLst>
                                    <p:cond delay="4250"/>
                                  </p:stCondLst>
                                  <p:childTnLst>
                                    <p:set>
                                      <p:cBhvr>
                                        <p:cTn id="47" dur="1" fill="hold">
                                          <p:stCondLst>
                                            <p:cond delay="0"/>
                                          </p:stCondLst>
                                        </p:cTn>
                                        <p:tgtEl>
                                          <p:spTgt spid="934">
                                            <p:txEl>
                                              <p:pRg st="2" end="2"/>
                                            </p:txEl>
                                          </p:spTgt>
                                        </p:tgtEl>
                                        <p:attrNameLst>
                                          <p:attrName>style.visibility</p:attrName>
                                        </p:attrNameLst>
                                      </p:cBhvr>
                                      <p:to>
                                        <p:strVal val="visible"/>
                                      </p:to>
                                    </p:set>
                                    <p:animEffect transition="in" filter="wipe(left)">
                                      <p:cBhvr>
                                        <p:cTn id="48" dur="500"/>
                                        <p:tgtEl>
                                          <p:spTgt spid="934">
                                            <p:txEl>
                                              <p:pRg st="2" end="2"/>
                                            </p:txEl>
                                          </p:spTgt>
                                        </p:tgtEl>
                                      </p:cBhvr>
                                    </p:animEffect>
                                  </p:childTnLst>
                                </p:cTn>
                              </p:par>
                              <p:par>
                                <p:cTn id="49" presetID="2" presetClass="entr" presetSubtype="8" decel="48000" fill="hold" grpId="0" nodeType="withEffect">
                                  <p:stCondLst>
                                    <p:cond delay="6000"/>
                                  </p:stCondLst>
                                  <p:childTnLst>
                                    <p:set>
                                      <p:cBhvr>
                                        <p:cTn id="50" dur="1" fill="hold">
                                          <p:stCondLst>
                                            <p:cond delay="0"/>
                                          </p:stCondLst>
                                        </p:cTn>
                                        <p:tgtEl>
                                          <p:spTgt spid="937"/>
                                        </p:tgtEl>
                                        <p:attrNameLst>
                                          <p:attrName>style.visibility</p:attrName>
                                        </p:attrNameLst>
                                      </p:cBhvr>
                                      <p:to>
                                        <p:strVal val="visible"/>
                                      </p:to>
                                    </p:set>
                                    <p:anim calcmode="lin" valueType="num">
                                      <p:cBhvr additive="base">
                                        <p:cTn id="51" dur="500" fill="hold"/>
                                        <p:tgtEl>
                                          <p:spTgt spid="937"/>
                                        </p:tgtEl>
                                        <p:attrNameLst>
                                          <p:attrName>ppt_x</p:attrName>
                                        </p:attrNameLst>
                                      </p:cBhvr>
                                      <p:tavLst>
                                        <p:tav tm="0">
                                          <p:val>
                                            <p:strVal val="0-#ppt_w/2"/>
                                          </p:val>
                                        </p:tav>
                                        <p:tav tm="100000">
                                          <p:val>
                                            <p:strVal val="#ppt_x"/>
                                          </p:val>
                                        </p:tav>
                                      </p:tavLst>
                                    </p:anim>
                                    <p:anim calcmode="lin" valueType="num">
                                      <p:cBhvr additive="base">
                                        <p:cTn id="52" dur="500" fill="hold"/>
                                        <p:tgtEl>
                                          <p:spTgt spid="937"/>
                                        </p:tgtEl>
                                        <p:attrNameLst>
                                          <p:attrName>ppt_y</p:attrName>
                                        </p:attrNameLst>
                                      </p:cBhvr>
                                      <p:tavLst>
                                        <p:tav tm="0">
                                          <p:val>
                                            <p:strVal val="#ppt_y"/>
                                          </p:val>
                                        </p:tav>
                                        <p:tav tm="100000">
                                          <p:val>
                                            <p:strVal val="#ppt_y"/>
                                          </p:val>
                                        </p:tav>
                                      </p:tavLst>
                                    </p:anim>
                                  </p:childTnLst>
                                </p:cTn>
                              </p:par>
                              <p:par>
                                <p:cTn id="53" presetID="22" presetClass="entr" presetSubtype="8" fill="hold" grpId="0" nodeType="withEffect">
                                  <p:stCondLst>
                                    <p:cond delay="6250"/>
                                  </p:stCondLst>
                                  <p:childTnLst>
                                    <p:set>
                                      <p:cBhvr>
                                        <p:cTn id="54" dur="1" fill="hold">
                                          <p:stCondLst>
                                            <p:cond delay="0"/>
                                          </p:stCondLst>
                                        </p:cTn>
                                        <p:tgtEl>
                                          <p:spTgt spid="934">
                                            <p:txEl>
                                              <p:pRg st="3" end="3"/>
                                            </p:txEl>
                                          </p:spTgt>
                                        </p:tgtEl>
                                        <p:attrNameLst>
                                          <p:attrName>style.visibility</p:attrName>
                                        </p:attrNameLst>
                                      </p:cBhvr>
                                      <p:to>
                                        <p:strVal val="visible"/>
                                      </p:to>
                                    </p:set>
                                    <p:animEffect transition="in" filter="wipe(left)">
                                      <p:cBhvr>
                                        <p:cTn id="55" dur="500"/>
                                        <p:tgtEl>
                                          <p:spTgt spid="934">
                                            <p:txEl>
                                              <p:pRg st="3" end="3"/>
                                            </p:txEl>
                                          </p:spTgt>
                                        </p:tgtEl>
                                      </p:cBhvr>
                                    </p:animEffect>
                                  </p:childTnLst>
                                </p:cTn>
                              </p:par>
                              <p:par>
                                <p:cTn id="56" presetID="2" presetClass="entr" presetSubtype="8" decel="48000" fill="hold" grpId="0" nodeType="withEffect">
                                  <p:stCondLst>
                                    <p:cond delay="8000"/>
                                  </p:stCondLst>
                                  <p:childTnLst>
                                    <p:set>
                                      <p:cBhvr>
                                        <p:cTn id="57" dur="1" fill="hold">
                                          <p:stCondLst>
                                            <p:cond delay="0"/>
                                          </p:stCondLst>
                                        </p:cTn>
                                        <p:tgtEl>
                                          <p:spTgt spid="938"/>
                                        </p:tgtEl>
                                        <p:attrNameLst>
                                          <p:attrName>style.visibility</p:attrName>
                                        </p:attrNameLst>
                                      </p:cBhvr>
                                      <p:to>
                                        <p:strVal val="visible"/>
                                      </p:to>
                                    </p:set>
                                    <p:anim calcmode="lin" valueType="num">
                                      <p:cBhvr additive="base">
                                        <p:cTn id="58" dur="500" fill="hold"/>
                                        <p:tgtEl>
                                          <p:spTgt spid="938"/>
                                        </p:tgtEl>
                                        <p:attrNameLst>
                                          <p:attrName>ppt_x</p:attrName>
                                        </p:attrNameLst>
                                      </p:cBhvr>
                                      <p:tavLst>
                                        <p:tav tm="0">
                                          <p:val>
                                            <p:strVal val="0-#ppt_w/2"/>
                                          </p:val>
                                        </p:tav>
                                        <p:tav tm="100000">
                                          <p:val>
                                            <p:strVal val="#ppt_x"/>
                                          </p:val>
                                        </p:tav>
                                      </p:tavLst>
                                    </p:anim>
                                    <p:anim calcmode="lin" valueType="num">
                                      <p:cBhvr additive="base">
                                        <p:cTn id="59" dur="500" fill="hold"/>
                                        <p:tgtEl>
                                          <p:spTgt spid="938"/>
                                        </p:tgtEl>
                                        <p:attrNameLst>
                                          <p:attrName>ppt_y</p:attrName>
                                        </p:attrNameLst>
                                      </p:cBhvr>
                                      <p:tavLst>
                                        <p:tav tm="0">
                                          <p:val>
                                            <p:strVal val="#ppt_y"/>
                                          </p:val>
                                        </p:tav>
                                        <p:tav tm="100000">
                                          <p:val>
                                            <p:strVal val="#ppt_y"/>
                                          </p:val>
                                        </p:tav>
                                      </p:tavLst>
                                    </p:anim>
                                  </p:childTnLst>
                                </p:cTn>
                              </p:par>
                              <p:par>
                                <p:cTn id="60" presetID="22" presetClass="entr" presetSubtype="8" fill="hold" grpId="0" nodeType="withEffect">
                                  <p:stCondLst>
                                    <p:cond delay="8250"/>
                                  </p:stCondLst>
                                  <p:childTnLst>
                                    <p:set>
                                      <p:cBhvr>
                                        <p:cTn id="61" dur="1" fill="hold">
                                          <p:stCondLst>
                                            <p:cond delay="0"/>
                                          </p:stCondLst>
                                        </p:cTn>
                                        <p:tgtEl>
                                          <p:spTgt spid="934">
                                            <p:txEl>
                                              <p:pRg st="4" end="4"/>
                                            </p:txEl>
                                          </p:spTgt>
                                        </p:tgtEl>
                                        <p:attrNameLst>
                                          <p:attrName>style.visibility</p:attrName>
                                        </p:attrNameLst>
                                      </p:cBhvr>
                                      <p:to>
                                        <p:strVal val="visible"/>
                                      </p:to>
                                    </p:set>
                                    <p:animEffect transition="in" filter="wipe(left)">
                                      <p:cBhvr>
                                        <p:cTn id="62" dur="500"/>
                                        <p:tgtEl>
                                          <p:spTgt spid="9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4" grpId="0" build="p"/>
      <p:bldP spid="3" grpId="0" animBg="1"/>
      <p:bldP spid="935" grpId="0" animBg="1"/>
      <p:bldP spid="936" grpId="0" animBg="1"/>
      <p:bldP spid="937" grpId="0" animBg="1"/>
      <p:bldP spid="938" grpId="0" animBg="1"/>
      <p:bldP spid="22" grpId="0" animBg="1"/>
      <p:bldP spid="24" grpId="0" animBg="1"/>
      <p:bldP spid="9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1" name="Grupo 950"/>
          <p:cNvGrpSpPr/>
          <p:nvPr/>
        </p:nvGrpSpPr>
        <p:grpSpPr>
          <a:xfrm>
            <a:off x="288567" y="653629"/>
            <a:ext cx="2150513" cy="2310026"/>
            <a:chOff x="839416" y="2425518"/>
            <a:chExt cx="2788151" cy="2994961"/>
          </a:xfrm>
        </p:grpSpPr>
        <p:pic>
          <p:nvPicPr>
            <p:cNvPr id="952" name="Imagen 951"/>
            <p:cNvPicPr>
              <a:picLocks noChangeAspect="1"/>
            </p:cNvPicPr>
            <p:nvPr/>
          </p:nvPicPr>
          <p:blipFill rotWithShape="1">
            <a:blip r:embed="rId3">
              <a:grayscl/>
            </a:blip>
            <a:srcRect r="59675"/>
            <a:stretch/>
          </p:blipFill>
          <p:spPr>
            <a:xfrm>
              <a:off x="839416" y="2425518"/>
              <a:ext cx="1401957" cy="2971800"/>
            </a:xfrm>
            <a:prstGeom prst="rect">
              <a:avLst/>
            </a:prstGeom>
          </p:spPr>
        </p:pic>
        <p:sp>
          <p:nvSpPr>
            <p:cNvPr id="953" name="Rectángulo redondeado 952"/>
            <p:cNvSpPr/>
            <p:nvPr/>
          </p:nvSpPr>
          <p:spPr>
            <a:xfrm rot="1455176">
              <a:off x="2108686" y="4258376"/>
              <a:ext cx="172862" cy="7763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s-AR" sz="1600" dirty="0" smtClean="0">
                <a:solidFill>
                  <a:srgbClr val="FFFFFF"/>
                </a:solidFill>
              </a:endParaRPr>
            </a:p>
          </p:txBody>
        </p:sp>
        <p:pic>
          <p:nvPicPr>
            <p:cNvPr id="954" name="Imagen 953"/>
            <p:cNvPicPr>
              <a:picLocks noChangeAspect="1"/>
            </p:cNvPicPr>
            <p:nvPr/>
          </p:nvPicPr>
          <p:blipFill rotWithShape="1">
            <a:blip r:embed="rId3">
              <a:grayscl/>
            </a:blip>
            <a:srcRect l="60065"/>
            <a:stretch/>
          </p:blipFill>
          <p:spPr>
            <a:xfrm>
              <a:off x="2239174" y="2448679"/>
              <a:ext cx="1388393" cy="2971800"/>
            </a:xfrm>
            <a:prstGeom prst="rect">
              <a:avLst/>
            </a:prstGeom>
          </p:spPr>
        </p:pic>
        <p:sp>
          <p:nvSpPr>
            <p:cNvPr id="955" name="Rectángulo redondeado 954"/>
            <p:cNvSpPr/>
            <p:nvPr/>
          </p:nvSpPr>
          <p:spPr>
            <a:xfrm rot="21135152">
              <a:off x="2088835" y="4482775"/>
              <a:ext cx="223759" cy="7763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s-AR" sz="1600" dirty="0" smtClean="0">
                <a:solidFill>
                  <a:srgbClr val="FFFFFF"/>
                </a:solidFill>
              </a:endParaRPr>
            </a:p>
          </p:txBody>
        </p:sp>
      </p:grpSp>
      <p:sp>
        <p:nvSpPr>
          <p:cNvPr id="933" name="932 Rectángulo"/>
          <p:cNvSpPr/>
          <p:nvPr/>
        </p:nvSpPr>
        <p:spPr>
          <a:xfrm>
            <a:off x="4160520" y="548680"/>
            <a:ext cx="6441258" cy="707886"/>
          </a:xfrm>
          <a:prstGeom prst="rect">
            <a:avLst/>
          </a:prstGeom>
        </p:spPr>
        <p:txBody>
          <a:bodyPr wrap="square">
            <a:spAutoFit/>
          </a:bodyPr>
          <a:lstStyle/>
          <a:p>
            <a:r>
              <a:rPr lang="es-AR" sz="4000" dirty="0"/>
              <a:t>Cuidan menos el </a:t>
            </a:r>
            <a:r>
              <a:rPr lang="es-AR" sz="4000" dirty="0" smtClean="0"/>
              <a:t>bolsillo</a:t>
            </a:r>
            <a:endParaRPr lang="es-AR" sz="4000" dirty="0">
              <a:solidFill>
                <a:schemeClr val="tx1">
                  <a:lumMod val="75000"/>
                  <a:lumOff val="25000"/>
                </a:schemeClr>
              </a:solidFill>
              <a:latin typeface="+mj-lt"/>
            </a:endParaRPr>
          </a:p>
        </p:txBody>
      </p:sp>
      <p:sp>
        <p:nvSpPr>
          <p:cNvPr id="22" name="21 Elipse"/>
          <p:cNvSpPr/>
          <p:nvPr/>
        </p:nvSpPr>
        <p:spPr>
          <a:xfrm>
            <a:off x="2551460" y="2615313"/>
            <a:ext cx="1384300" cy="1384300"/>
          </a:xfrm>
          <a:prstGeom prst="ellipse">
            <a:avLst/>
          </a:prstGeom>
          <a:solidFill>
            <a:srgbClr val="92D400">
              <a:alpha val="4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24" name="23 Elipse"/>
          <p:cNvSpPr/>
          <p:nvPr/>
        </p:nvSpPr>
        <p:spPr>
          <a:xfrm>
            <a:off x="3083953" y="3147806"/>
            <a:ext cx="319314" cy="319314"/>
          </a:xfrm>
          <a:prstGeom prst="ellipse">
            <a:avLst/>
          </a:prstGeom>
          <a:solidFill>
            <a:schemeClr val="bg1"/>
          </a:solidFill>
          <a:ln w="28575">
            <a:solidFill>
              <a:srgbClr val="92D4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957" name="956 Forma libre"/>
          <p:cNvSpPr/>
          <p:nvPr/>
        </p:nvSpPr>
        <p:spPr>
          <a:xfrm>
            <a:off x="-217717" y="3290678"/>
            <a:ext cx="3301669" cy="45719"/>
          </a:xfrm>
          <a:custGeom>
            <a:avLst/>
            <a:gdLst>
              <a:gd name="connsiteX0" fmla="*/ 2423885 w 2423885"/>
              <a:gd name="connsiteY0" fmla="*/ 0 h 0"/>
              <a:gd name="connsiteX1" fmla="*/ 0 w 2423885"/>
              <a:gd name="connsiteY1" fmla="*/ 0 h 0"/>
            </a:gdLst>
            <a:ahLst/>
            <a:cxnLst>
              <a:cxn ang="0">
                <a:pos x="connsiteX0" y="connsiteY0"/>
              </a:cxn>
              <a:cxn ang="0">
                <a:pos x="connsiteX1" y="connsiteY1"/>
              </a:cxn>
            </a:cxnLst>
            <a:rect l="l" t="t" r="r" b="b"/>
            <a:pathLst>
              <a:path w="2423885">
                <a:moveTo>
                  <a:pt x="2423885" y="0"/>
                </a:moveTo>
                <a:lnTo>
                  <a:pt x="0" y="0"/>
                </a:lnTo>
              </a:path>
            </a:pathLst>
          </a:custGeom>
          <a:noFill/>
          <a:ln w="28575">
            <a:solidFill>
              <a:srgbClr val="92D400"/>
            </a:solidFill>
            <a:tailEnd type="oval" w="lg" len="lg"/>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graphicFrame>
        <p:nvGraphicFramePr>
          <p:cNvPr id="26" name="Gráfico 25"/>
          <p:cNvGraphicFramePr/>
          <p:nvPr>
            <p:extLst>
              <p:ext uri="{D42A27DB-BD31-4B8C-83A1-F6EECF244321}">
                <p14:modId xmlns:p14="http://schemas.microsoft.com/office/powerpoint/2010/main" val="679502268"/>
              </p:ext>
            </p:extLst>
          </p:nvPr>
        </p:nvGraphicFramePr>
        <p:xfrm>
          <a:off x="4727848" y="3849397"/>
          <a:ext cx="2924508" cy="1949672"/>
        </p:xfrm>
        <a:graphic>
          <a:graphicData uri="http://schemas.openxmlformats.org/drawingml/2006/chart">
            <c:chart xmlns:c="http://schemas.openxmlformats.org/drawingml/2006/chart" xmlns:r="http://schemas.openxmlformats.org/officeDocument/2006/relationships" r:id="rId4"/>
          </a:graphicData>
        </a:graphic>
      </p:graphicFrame>
      <p:sp>
        <p:nvSpPr>
          <p:cNvPr id="27" name="Elipse 26"/>
          <p:cNvSpPr>
            <a:spLocks/>
          </p:cNvSpPr>
          <p:nvPr/>
        </p:nvSpPr>
        <p:spPr>
          <a:xfrm>
            <a:off x="5605902" y="4240033"/>
            <a:ext cx="1168400" cy="1168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s-AR" sz="4000" dirty="0" smtClean="0">
                <a:solidFill>
                  <a:srgbClr val="92D400"/>
                </a:solidFill>
              </a:rPr>
              <a:t>78%</a:t>
            </a:r>
          </a:p>
        </p:txBody>
      </p:sp>
      <p:graphicFrame>
        <p:nvGraphicFramePr>
          <p:cNvPr id="28" name="Gráfico 27"/>
          <p:cNvGraphicFramePr/>
          <p:nvPr>
            <p:extLst>
              <p:ext uri="{D42A27DB-BD31-4B8C-83A1-F6EECF244321}">
                <p14:modId xmlns:p14="http://schemas.microsoft.com/office/powerpoint/2010/main" val="1721627043"/>
              </p:ext>
            </p:extLst>
          </p:nvPr>
        </p:nvGraphicFramePr>
        <p:xfrm>
          <a:off x="7648848" y="3849397"/>
          <a:ext cx="2924508" cy="1949672"/>
        </p:xfrm>
        <a:graphic>
          <a:graphicData uri="http://schemas.openxmlformats.org/drawingml/2006/chart">
            <c:chart xmlns:c="http://schemas.openxmlformats.org/drawingml/2006/chart" xmlns:r="http://schemas.openxmlformats.org/officeDocument/2006/relationships" r:id="rId5"/>
          </a:graphicData>
        </a:graphic>
      </p:graphicFrame>
      <p:sp>
        <p:nvSpPr>
          <p:cNvPr id="29" name="Elipse 28"/>
          <p:cNvSpPr>
            <a:spLocks/>
          </p:cNvSpPr>
          <p:nvPr/>
        </p:nvSpPr>
        <p:spPr>
          <a:xfrm>
            <a:off x="8526902" y="4240033"/>
            <a:ext cx="1168400" cy="1168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es-AR" sz="4000" dirty="0" smtClean="0">
                <a:solidFill>
                  <a:srgbClr val="92D400"/>
                </a:solidFill>
              </a:rPr>
              <a:t>13%</a:t>
            </a:r>
          </a:p>
        </p:txBody>
      </p:sp>
      <p:sp>
        <p:nvSpPr>
          <p:cNvPr id="30" name="Freeform 9"/>
          <p:cNvSpPr>
            <a:spLocks noChangeAspect="1" noEditPoints="1"/>
          </p:cNvSpPr>
          <p:nvPr/>
        </p:nvSpPr>
        <p:spPr bwMode="auto">
          <a:xfrm>
            <a:off x="5871125" y="2901876"/>
            <a:ext cx="637953" cy="648000"/>
          </a:xfrm>
          <a:custGeom>
            <a:avLst/>
            <a:gdLst>
              <a:gd name="T0" fmla="*/ 159 w 269"/>
              <a:gd name="T1" fmla="*/ 175 h 273"/>
              <a:gd name="T2" fmla="*/ 110 w 269"/>
              <a:gd name="T3" fmla="*/ 175 h 273"/>
              <a:gd name="T4" fmla="*/ 93 w 269"/>
              <a:gd name="T5" fmla="*/ 191 h 273"/>
              <a:gd name="T6" fmla="*/ 93 w 269"/>
              <a:gd name="T7" fmla="*/ 257 h 273"/>
              <a:gd name="T8" fmla="*/ 93 w 269"/>
              <a:gd name="T9" fmla="*/ 258 h 273"/>
              <a:gd name="T10" fmla="*/ 91 w 269"/>
              <a:gd name="T11" fmla="*/ 258 h 273"/>
              <a:gd name="T12" fmla="*/ 37 w 269"/>
              <a:gd name="T13" fmla="*/ 258 h 273"/>
              <a:gd name="T14" fmla="*/ 35 w 269"/>
              <a:gd name="T15" fmla="*/ 258 h 273"/>
              <a:gd name="T16" fmla="*/ 35 w 269"/>
              <a:gd name="T17" fmla="*/ 257 h 273"/>
              <a:gd name="T18" fmla="*/ 35 w 269"/>
              <a:gd name="T19" fmla="*/ 149 h 273"/>
              <a:gd name="T20" fmla="*/ 18 w 269"/>
              <a:gd name="T21" fmla="*/ 133 h 273"/>
              <a:gd name="T22" fmla="*/ 17 w 269"/>
              <a:gd name="T23" fmla="*/ 133 h 273"/>
              <a:gd name="T24" fmla="*/ 16 w 269"/>
              <a:gd name="T25" fmla="*/ 132 h 273"/>
              <a:gd name="T26" fmla="*/ 133 w 269"/>
              <a:gd name="T27" fmla="*/ 15 h 273"/>
              <a:gd name="T28" fmla="*/ 135 w 269"/>
              <a:gd name="T29" fmla="*/ 15 h 273"/>
              <a:gd name="T30" fmla="*/ 135 w 269"/>
              <a:gd name="T31" fmla="*/ 15 h 273"/>
              <a:gd name="T32" fmla="*/ 136 w 269"/>
              <a:gd name="T33" fmla="*/ 15 h 273"/>
              <a:gd name="T34" fmla="*/ 253 w 269"/>
              <a:gd name="T35" fmla="*/ 132 h 273"/>
              <a:gd name="T36" fmla="*/ 252 w 269"/>
              <a:gd name="T37" fmla="*/ 133 h 273"/>
              <a:gd name="T38" fmla="*/ 251 w 269"/>
              <a:gd name="T39" fmla="*/ 133 h 273"/>
              <a:gd name="T40" fmla="*/ 234 w 269"/>
              <a:gd name="T41" fmla="*/ 149 h 273"/>
              <a:gd name="T42" fmla="*/ 234 w 269"/>
              <a:gd name="T43" fmla="*/ 257 h 273"/>
              <a:gd name="T44" fmla="*/ 234 w 269"/>
              <a:gd name="T45" fmla="*/ 258 h 273"/>
              <a:gd name="T46" fmla="*/ 232 w 269"/>
              <a:gd name="T47" fmla="*/ 258 h 273"/>
              <a:gd name="T48" fmla="*/ 178 w 269"/>
              <a:gd name="T49" fmla="*/ 258 h 273"/>
              <a:gd name="T50" fmla="*/ 176 w 269"/>
              <a:gd name="T51" fmla="*/ 258 h 273"/>
              <a:gd name="T52" fmla="*/ 176 w 269"/>
              <a:gd name="T53" fmla="*/ 257 h 273"/>
              <a:gd name="T54" fmla="*/ 176 w 269"/>
              <a:gd name="T55" fmla="*/ 191 h 273"/>
              <a:gd name="T56" fmla="*/ 159 w 269"/>
              <a:gd name="T57" fmla="*/ 175 h 273"/>
              <a:gd name="T58" fmla="*/ 178 w 269"/>
              <a:gd name="T59" fmla="*/ 273 h 273"/>
              <a:gd name="T60" fmla="*/ 232 w 269"/>
              <a:gd name="T61" fmla="*/ 273 h 273"/>
              <a:gd name="T62" fmla="*/ 249 w 269"/>
              <a:gd name="T63" fmla="*/ 257 h 273"/>
              <a:gd name="T64" fmla="*/ 249 w 269"/>
              <a:gd name="T65" fmla="*/ 149 h 273"/>
              <a:gd name="T66" fmla="*/ 249 w 269"/>
              <a:gd name="T67" fmla="*/ 149 h 273"/>
              <a:gd name="T68" fmla="*/ 251 w 269"/>
              <a:gd name="T69" fmla="*/ 148 h 273"/>
              <a:gd name="T70" fmla="*/ 267 w 269"/>
              <a:gd name="T71" fmla="*/ 138 h 273"/>
              <a:gd name="T72" fmla="*/ 263 w 269"/>
              <a:gd name="T73" fmla="*/ 122 h 273"/>
              <a:gd name="T74" fmla="*/ 147 w 269"/>
              <a:gd name="T75" fmla="*/ 5 h 273"/>
              <a:gd name="T76" fmla="*/ 135 w 269"/>
              <a:gd name="T77" fmla="*/ 0 h 273"/>
              <a:gd name="T78" fmla="*/ 122 w 269"/>
              <a:gd name="T79" fmla="*/ 5 h 273"/>
              <a:gd name="T80" fmla="*/ 6 w 269"/>
              <a:gd name="T81" fmla="*/ 122 h 273"/>
              <a:gd name="T82" fmla="*/ 2 w 269"/>
              <a:gd name="T83" fmla="*/ 138 h 273"/>
              <a:gd name="T84" fmla="*/ 18 w 269"/>
              <a:gd name="T85" fmla="*/ 148 h 273"/>
              <a:gd name="T86" fmla="*/ 20 w 269"/>
              <a:gd name="T87" fmla="*/ 149 h 273"/>
              <a:gd name="T88" fmla="*/ 20 w 269"/>
              <a:gd name="T89" fmla="*/ 149 h 273"/>
              <a:gd name="T90" fmla="*/ 20 w 269"/>
              <a:gd name="T91" fmla="*/ 257 h 273"/>
              <a:gd name="T92" fmla="*/ 37 w 269"/>
              <a:gd name="T93" fmla="*/ 273 h 273"/>
              <a:gd name="T94" fmla="*/ 91 w 269"/>
              <a:gd name="T95" fmla="*/ 273 h 273"/>
              <a:gd name="T96" fmla="*/ 108 w 269"/>
              <a:gd name="T97" fmla="*/ 257 h 273"/>
              <a:gd name="T98" fmla="*/ 108 w 269"/>
              <a:gd name="T99" fmla="*/ 191 h 273"/>
              <a:gd name="T100" fmla="*/ 108 w 269"/>
              <a:gd name="T101" fmla="*/ 191 h 273"/>
              <a:gd name="T102" fmla="*/ 110 w 269"/>
              <a:gd name="T103" fmla="*/ 190 h 273"/>
              <a:gd name="T104" fmla="*/ 159 w 269"/>
              <a:gd name="T105" fmla="*/ 190 h 273"/>
              <a:gd name="T106" fmla="*/ 161 w 269"/>
              <a:gd name="T107" fmla="*/ 191 h 273"/>
              <a:gd name="T108" fmla="*/ 161 w 269"/>
              <a:gd name="T109" fmla="*/ 191 h 273"/>
              <a:gd name="T110" fmla="*/ 161 w 269"/>
              <a:gd name="T111" fmla="*/ 257 h 273"/>
              <a:gd name="T112" fmla="*/ 178 w 269"/>
              <a:gd name="T113" fmla="*/ 27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9" h="273">
                <a:moveTo>
                  <a:pt x="159" y="175"/>
                </a:moveTo>
                <a:cubicBezTo>
                  <a:pt x="110" y="175"/>
                  <a:pt x="110" y="175"/>
                  <a:pt x="110" y="175"/>
                </a:cubicBezTo>
                <a:cubicBezTo>
                  <a:pt x="101" y="175"/>
                  <a:pt x="93" y="182"/>
                  <a:pt x="93" y="191"/>
                </a:cubicBezTo>
                <a:cubicBezTo>
                  <a:pt x="93" y="257"/>
                  <a:pt x="93" y="257"/>
                  <a:pt x="93" y="257"/>
                </a:cubicBezTo>
                <a:cubicBezTo>
                  <a:pt x="93" y="258"/>
                  <a:pt x="93" y="258"/>
                  <a:pt x="93" y="258"/>
                </a:cubicBezTo>
                <a:cubicBezTo>
                  <a:pt x="93" y="258"/>
                  <a:pt x="93" y="258"/>
                  <a:pt x="91" y="258"/>
                </a:cubicBezTo>
                <a:cubicBezTo>
                  <a:pt x="37" y="258"/>
                  <a:pt x="37" y="258"/>
                  <a:pt x="37" y="258"/>
                </a:cubicBezTo>
                <a:cubicBezTo>
                  <a:pt x="36" y="258"/>
                  <a:pt x="35" y="258"/>
                  <a:pt x="35" y="258"/>
                </a:cubicBezTo>
                <a:cubicBezTo>
                  <a:pt x="35" y="257"/>
                  <a:pt x="35" y="257"/>
                  <a:pt x="35" y="257"/>
                </a:cubicBezTo>
                <a:cubicBezTo>
                  <a:pt x="35" y="149"/>
                  <a:pt x="35" y="149"/>
                  <a:pt x="35" y="149"/>
                </a:cubicBezTo>
                <a:cubicBezTo>
                  <a:pt x="35" y="140"/>
                  <a:pt x="27" y="133"/>
                  <a:pt x="18" y="133"/>
                </a:cubicBezTo>
                <a:cubicBezTo>
                  <a:pt x="17" y="133"/>
                  <a:pt x="17" y="133"/>
                  <a:pt x="17" y="133"/>
                </a:cubicBezTo>
                <a:cubicBezTo>
                  <a:pt x="16" y="132"/>
                  <a:pt x="16" y="132"/>
                  <a:pt x="16" y="132"/>
                </a:cubicBezTo>
                <a:cubicBezTo>
                  <a:pt x="133" y="15"/>
                  <a:pt x="133" y="15"/>
                  <a:pt x="133" y="15"/>
                </a:cubicBezTo>
                <a:cubicBezTo>
                  <a:pt x="133" y="15"/>
                  <a:pt x="134" y="15"/>
                  <a:pt x="135" y="15"/>
                </a:cubicBezTo>
                <a:cubicBezTo>
                  <a:pt x="135" y="15"/>
                  <a:pt x="135" y="15"/>
                  <a:pt x="135" y="15"/>
                </a:cubicBezTo>
                <a:cubicBezTo>
                  <a:pt x="135" y="15"/>
                  <a:pt x="136" y="15"/>
                  <a:pt x="136" y="15"/>
                </a:cubicBezTo>
                <a:cubicBezTo>
                  <a:pt x="253" y="132"/>
                  <a:pt x="253" y="132"/>
                  <a:pt x="253" y="132"/>
                </a:cubicBezTo>
                <a:cubicBezTo>
                  <a:pt x="252" y="133"/>
                  <a:pt x="252" y="133"/>
                  <a:pt x="252" y="133"/>
                </a:cubicBezTo>
                <a:cubicBezTo>
                  <a:pt x="252" y="133"/>
                  <a:pt x="252" y="133"/>
                  <a:pt x="251" y="133"/>
                </a:cubicBezTo>
                <a:cubicBezTo>
                  <a:pt x="242" y="133"/>
                  <a:pt x="234" y="140"/>
                  <a:pt x="234" y="149"/>
                </a:cubicBezTo>
                <a:cubicBezTo>
                  <a:pt x="234" y="257"/>
                  <a:pt x="234" y="257"/>
                  <a:pt x="234" y="257"/>
                </a:cubicBezTo>
                <a:cubicBezTo>
                  <a:pt x="234" y="258"/>
                  <a:pt x="234" y="258"/>
                  <a:pt x="234" y="258"/>
                </a:cubicBezTo>
                <a:cubicBezTo>
                  <a:pt x="234" y="258"/>
                  <a:pt x="233" y="258"/>
                  <a:pt x="232" y="258"/>
                </a:cubicBezTo>
                <a:cubicBezTo>
                  <a:pt x="178" y="258"/>
                  <a:pt x="178" y="258"/>
                  <a:pt x="178" y="258"/>
                </a:cubicBezTo>
                <a:cubicBezTo>
                  <a:pt x="177" y="258"/>
                  <a:pt x="176" y="258"/>
                  <a:pt x="176" y="258"/>
                </a:cubicBezTo>
                <a:cubicBezTo>
                  <a:pt x="176" y="257"/>
                  <a:pt x="176" y="257"/>
                  <a:pt x="176" y="257"/>
                </a:cubicBezTo>
                <a:cubicBezTo>
                  <a:pt x="176" y="191"/>
                  <a:pt x="176" y="191"/>
                  <a:pt x="176" y="191"/>
                </a:cubicBezTo>
                <a:cubicBezTo>
                  <a:pt x="176" y="182"/>
                  <a:pt x="168" y="175"/>
                  <a:pt x="159" y="175"/>
                </a:cubicBezTo>
                <a:moveTo>
                  <a:pt x="178" y="273"/>
                </a:moveTo>
                <a:cubicBezTo>
                  <a:pt x="232" y="273"/>
                  <a:pt x="232" y="273"/>
                  <a:pt x="232" y="273"/>
                </a:cubicBezTo>
                <a:cubicBezTo>
                  <a:pt x="241" y="273"/>
                  <a:pt x="249" y="266"/>
                  <a:pt x="249" y="257"/>
                </a:cubicBezTo>
                <a:cubicBezTo>
                  <a:pt x="249" y="149"/>
                  <a:pt x="249" y="149"/>
                  <a:pt x="249" y="149"/>
                </a:cubicBezTo>
                <a:cubicBezTo>
                  <a:pt x="249" y="149"/>
                  <a:pt x="249" y="149"/>
                  <a:pt x="249" y="149"/>
                </a:cubicBezTo>
                <a:cubicBezTo>
                  <a:pt x="249" y="148"/>
                  <a:pt x="250" y="148"/>
                  <a:pt x="251" y="148"/>
                </a:cubicBezTo>
                <a:cubicBezTo>
                  <a:pt x="258" y="148"/>
                  <a:pt x="264" y="144"/>
                  <a:pt x="267" y="138"/>
                </a:cubicBezTo>
                <a:cubicBezTo>
                  <a:pt x="269" y="132"/>
                  <a:pt x="268" y="126"/>
                  <a:pt x="263" y="122"/>
                </a:cubicBezTo>
                <a:cubicBezTo>
                  <a:pt x="147" y="5"/>
                  <a:pt x="147" y="5"/>
                  <a:pt x="147" y="5"/>
                </a:cubicBezTo>
                <a:cubicBezTo>
                  <a:pt x="144" y="2"/>
                  <a:pt x="139" y="0"/>
                  <a:pt x="135" y="0"/>
                </a:cubicBezTo>
                <a:cubicBezTo>
                  <a:pt x="130" y="0"/>
                  <a:pt x="125" y="2"/>
                  <a:pt x="122" y="5"/>
                </a:cubicBezTo>
                <a:cubicBezTo>
                  <a:pt x="6" y="122"/>
                  <a:pt x="6" y="122"/>
                  <a:pt x="6" y="122"/>
                </a:cubicBezTo>
                <a:cubicBezTo>
                  <a:pt x="1" y="126"/>
                  <a:pt x="0" y="132"/>
                  <a:pt x="2" y="138"/>
                </a:cubicBezTo>
                <a:cubicBezTo>
                  <a:pt x="5" y="144"/>
                  <a:pt x="11" y="148"/>
                  <a:pt x="18" y="148"/>
                </a:cubicBezTo>
                <a:cubicBezTo>
                  <a:pt x="19" y="148"/>
                  <a:pt x="20" y="148"/>
                  <a:pt x="20" y="149"/>
                </a:cubicBezTo>
                <a:cubicBezTo>
                  <a:pt x="20" y="149"/>
                  <a:pt x="20" y="149"/>
                  <a:pt x="20" y="149"/>
                </a:cubicBezTo>
                <a:cubicBezTo>
                  <a:pt x="20" y="257"/>
                  <a:pt x="20" y="257"/>
                  <a:pt x="20" y="257"/>
                </a:cubicBezTo>
                <a:cubicBezTo>
                  <a:pt x="20" y="266"/>
                  <a:pt x="28" y="273"/>
                  <a:pt x="37" y="273"/>
                </a:cubicBezTo>
                <a:cubicBezTo>
                  <a:pt x="91" y="273"/>
                  <a:pt x="91" y="273"/>
                  <a:pt x="91" y="273"/>
                </a:cubicBezTo>
                <a:cubicBezTo>
                  <a:pt x="101" y="273"/>
                  <a:pt x="108" y="266"/>
                  <a:pt x="108" y="257"/>
                </a:cubicBezTo>
                <a:cubicBezTo>
                  <a:pt x="108" y="191"/>
                  <a:pt x="108" y="191"/>
                  <a:pt x="108" y="191"/>
                </a:cubicBezTo>
                <a:cubicBezTo>
                  <a:pt x="108" y="191"/>
                  <a:pt x="108" y="191"/>
                  <a:pt x="108" y="191"/>
                </a:cubicBezTo>
                <a:cubicBezTo>
                  <a:pt x="109" y="191"/>
                  <a:pt x="109" y="190"/>
                  <a:pt x="110" y="190"/>
                </a:cubicBezTo>
                <a:cubicBezTo>
                  <a:pt x="159" y="190"/>
                  <a:pt x="159" y="190"/>
                  <a:pt x="159" y="190"/>
                </a:cubicBezTo>
                <a:cubicBezTo>
                  <a:pt x="160" y="190"/>
                  <a:pt x="160" y="191"/>
                  <a:pt x="161" y="191"/>
                </a:cubicBezTo>
                <a:cubicBezTo>
                  <a:pt x="161" y="191"/>
                  <a:pt x="161" y="191"/>
                  <a:pt x="161" y="191"/>
                </a:cubicBezTo>
                <a:cubicBezTo>
                  <a:pt x="161" y="257"/>
                  <a:pt x="161" y="257"/>
                  <a:pt x="161" y="257"/>
                </a:cubicBezTo>
                <a:cubicBezTo>
                  <a:pt x="161" y="266"/>
                  <a:pt x="168" y="273"/>
                  <a:pt x="178" y="273"/>
                </a:cubicBezTo>
              </a:path>
            </a:pathLst>
          </a:custGeom>
          <a:solidFill>
            <a:schemeClr val="tx1"/>
          </a:solidFill>
          <a:ln>
            <a:noFill/>
          </a:ln>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defRPr/>
            </a:pPr>
            <a:endParaRPr lang="es-ES" sz="2400" kern="0" smtClean="0">
              <a:solidFill>
                <a:srgbClr val="FFFFFF"/>
              </a:solidFill>
              <a:ea typeface="ＭＳ Ｐゴシック" pitchFamily="-65" charset="-128"/>
            </a:endParaRPr>
          </a:p>
        </p:txBody>
      </p:sp>
      <p:sp>
        <p:nvSpPr>
          <p:cNvPr id="31" name="Freeform 9"/>
          <p:cNvSpPr>
            <a:spLocks noChangeAspect="1" noEditPoints="1"/>
          </p:cNvSpPr>
          <p:nvPr/>
        </p:nvSpPr>
        <p:spPr bwMode="auto">
          <a:xfrm>
            <a:off x="8590805" y="2492896"/>
            <a:ext cx="1040594" cy="1056980"/>
          </a:xfrm>
          <a:custGeom>
            <a:avLst/>
            <a:gdLst>
              <a:gd name="T0" fmla="*/ 159 w 269"/>
              <a:gd name="T1" fmla="*/ 175 h 273"/>
              <a:gd name="T2" fmla="*/ 110 w 269"/>
              <a:gd name="T3" fmla="*/ 175 h 273"/>
              <a:gd name="T4" fmla="*/ 93 w 269"/>
              <a:gd name="T5" fmla="*/ 191 h 273"/>
              <a:gd name="T6" fmla="*/ 93 w 269"/>
              <a:gd name="T7" fmla="*/ 257 h 273"/>
              <a:gd name="T8" fmla="*/ 93 w 269"/>
              <a:gd name="T9" fmla="*/ 258 h 273"/>
              <a:gd name="T10" fmla="*/ 91 w 269"/>
              <a:gd name="T11" fmla="*/ 258 h 273"/>
              <a:gd name="T12" fmla="*/ 37 w 269"/>
              <a:gd name="T13" fmla="*/ 258 h 273"/>
              <a:gd name="T14" fmla="*/ 35 w 269"/>
              <a:gd name="T15" fmla="*/ 258 h 273"/>
              <a:gd name="T16" fmla="*/ 35 w 269"/>
              <a:gd name="T17" fmla="*/ 257 h 273"/>
              <a:gd name="T18" fmla="*/ 35 w 269"/>
              <a:gd name="T19" fmla="*/ 149 h 273"/>
              <a:gd name="T20" fmla="*/ 18 w 269"/>
              <a:gd name="T21" fmla="*/ 133 h 273"/>
              <a:gd name="T22" fmla="*/ 17 w 269"/>
              <a:gd name="T23" fmla="*/ 133 h 273"/>
              <a:gd name="T24" fmla="*/ 16 w 269"/>
              <a:gd name="T25" fmla="*/ 132 h 273"/>
              <a:gd name="T26" fmla="*/ 133 w 269"/>
              <a:gd name="T27" fmla="*/ 15 h 273"/>
              <a:gd name="T28" fmla="*/ 135 w 269"/>
              <a:gd name="T29" fmla="*/ 15 h 273"/>
              <a:gd name="T30" fmla="*/ 135 w 269"/>
              <a:gd name="T31" fmla="*/ 15 h 273"/>
              <a:gd name="T32" fmla="*/ 136 w 269"/>
              <a:gd name="T33" fmla="*/ 15 h 273"/>
              <a:gd name="T34" fmla="*/ 253 w 269"/>
              <a:gd name="T35" fmla="*/ 132 h 273"/>
              <a:gd name="T36" fmla="*/ 252 w 269"/>
              <a:gd name="T37" fmla="*/ 133 h 273"/>
              <a:gd name="T38" fmla="*/ 251 w 269"/>
              <a:gd name="T39" fmla="*/ 133 h 273"/>
              <a:gd name="T40" fmla="*/ 234 w 269"/>
              <a:gd name="T41" fmla="*/ 149 h 273"/>
              <a:gd name="T42" fmla="*/ 234 w 269"/>
              <a:gd name="T43" fmla="*/ 257 h 273"/>
              <a:gd name="T44" fmla="*/ 234 w 269"/>
              <a:gd name="T45" fmla="*/ 258 h 273"/>
              <a:gd name="T46" fmla="*/ 232 w 269"/>
              <a:gd name="T47" fmla="*/ 258 h 273"/>
              <a:gd name="T48" fmla="*/ 178 w 269"/>
              <a:gd name="T49" fmla="*/ 258 h 273"/>
              <a:gd name="T50" fmla="*/ 176 w 269"/>
              <a:gd name="T51" fmla="*/ 258 h 273"/>
              <a:gd name="T52" fmla="*/ 176 w 269"/>
              <a:gd name="T53" fmla="*/ 257 h 273"/>
              <a:gd name="T54" fmla="*/ 176 w 269"/>
              <a:gd name="T55" fmla="*/ 191 h 273"/>
              <a:gd name="T56" fmla="*/ 159 w 269"/>
              <a:gd name="T57" fmla="*/ 175 h 273"/>
              <a:gd name="T58" fmla="*/ 178 w 269"/>
              <a:gd name="T59" fmla="*/ 273 h 273"/>
              <a:gd name="T60" fmla="*/ 232 w 269"/>
              <a:gd name="T61" fmla="*/ 273 h 273"/>
              <a:gd name="T62" fmla="*/ 249 w 269"/>
              <a:gd name="T63" fmla="*/ 257 h 273"/>
              <a:gd name="T64" fmla="*/ 249 w 269"/>
              <a:gd name="T65" fmla="*/ 149 h 273"/>
              <a:gd name="T66" fmla="*/ 249 w 269"/>
              <a:gd name="T67" fmla="*/ 149 h 273"/>
              <a:gd name="T68" fmla="*/ 251 w 269"/>
              <a:gd name="T69" fmla="*/ 148 h 273"/>
              <a:gd name="T70" fmla="*/ 267 w 269"/>
              <a:gd name="T71" fmla="*/ 138 h 273"/>
              <a:gd name="T72" fmla="*/ 263 w 269"/>
              <a:gd name="T73" fmla="*/ 122 h 273"/>
              <a:gd name="T74" fmla="*/ 147 w 269"/>
              <a:gd name="T75" fmla="*/ 5 h 273"/>
              <a:gd name="T76" fmla="*/ 135 w 269"/>
              <a:gd name="T77" fmla="*/ 0 h 273"/>
              <a:gd name="T78" fmla="*/ 122 w 269"/>
              <a:gd name="T79" fmla="*/ 5 h 273"/>
              <a:gd name="T80" fmla="*/ 6 w 269"/>
              <a:gd name="T81" fmla="*/ 122 h 273"/>
              <a:gd name="T82" fmla="*/ 2 w 269"/>
              <a:gd name="T83" fmla="*/ 138 h 273"/>
              <a:gd name="T84" fmla="*/ 18 w 269"/>
              <a:gd name="T85" fmla="*/ 148 h 273"/>
              <a:gd name="T86" fmla="*/ 20 w 269"/>
              <a:gd name="T87" fmla="*/ 149 h 273"/>
              <a:gd name="T88" fmla="*/ 20 w 269"/>
              <a:gd name="T89" fmla="*/ 149 h 273"/>
              <a:gd name="T90" fmla="*/ 20 w 269"/>
              <a:gd name="T91" fmla="*/ 257 h 273"/>
              <a:gd name="T92" fmla="*/ 37 w 269"/>
              <a:gd name="T93" fmla="*/ 273 h 273"/>
              <a:gd name="T94" fmla="*/ 91 w 269"/>
              <a:gd name="T95" fmla="*/ 273 h 273"/>
              <a:gd name="T96" fmla="*/ 108 w 269"/>
              <a:gd name="T97" fmla="*/ 257 h 273"/>
              <a:gd name="T98" fmla="*/ 108 w 269"/>
              <a:gd name="T99" fmla="*/ 191 h 273"/>
              <a:gd name="T100" fmla="*/ 108 w 269"/>
              <a:gd name="T101" fmla="*/ 191 h 273"/>
              <a:gd name="T102" fmla="*/ 110 w 269"/>
              <a:gd name="T103" fmla="*/ 190 h 273"/>
              <a:gd name="T104" fmla="*/ 159 w 269"/>
              <a:gd name="T105" fmla="*/ 190 h 273"/>
              <a:gd name="T106" fmla="*/ 161 w 269"/>
              <a:gd name="T107" fmla="*/ 191 h 273"/>
              <a:gd name="T108" fmla="*/ 161 w 269"/>
              <a:gd name="T109" fmla="*/ 191 h 273"/>
              <a:gd name="T110" fmla="*/ 161 w 269"/>
              <a:gd name="T111" fmla="*/ 257 h 273"/>
              <a:gd name="T112" fmla="*/ 178 w 269"/>
              <a:gd name="T113" fmla="*/ 27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9" h="273">
                <a:moveTo>
                  <a:pt x="159" y="175"/>
                </a:moveTo>
                <a:cubicBezTo>
                  <a:pt x="110" y="175"/>
                  <a:pt x="110" y="175"/>
                  <a:pt x="110" y="175"/>
                </a:cubicBezTo>
                <a:cubicBezTo>
                  <a:pt x="101" y="175"/>
                  <a:pt x="93" y="182"/>
                  <a:pt x="93" y="191"/>
                </a:cubicBezTo>
                <a:cubicBezTo>
                  <a:pt x="93" y="257"/>
                  <a:pt x="93" y="257"/>
                  <a:pt x="93" y="257"/>
                </a:cubicBezTo>
                <a:cubicBezTo>
                  <a:pt x="93" y="258"/>
                  <a:pt x="93" y="258"/>
                  <a:pt x="93" y="258"/>
                </a:cubicBezTo>
                <a:cubicBezTo>
                  <a:pt x="93" y="258"/>
                  <a:pt x="93" y="258"/>
                  <a:pt x="91" y="258"/>
                </a:cubicBezTo>
                <a:cubicBezTo>
                  <a:pt x="37" y="258"/>
                  <a:pt x="37" y="258"/>
                  <a:pt x="37" y="258"/>
                </a:cubicBezTo>
                <a:cubicBezTo>
                  <a:pt x="36" y="258"/>
                  <a:pt x="35" y="258"/>
                  <a:pt x="35" y="258"/>
                </a:cubicBezTo>
                <a:cubicBezTo>
                  <a:pt x="35" y="257"/>
                  <a:pt x="35" y="257"/>
                  <a:pt x="35" y="257"/>
                </a:cubicBezTo>
                <a:cubicBezTo>
                  <a:pt x="35" y="149"/>
                  <a:pt x="35" y="149"/>
                  <a:pt x="35" y="149"/>
                </a:cubicBezTo>
                <a:cubicBezTo>
                  <a:pt x="35" y="140"/>
                  <a:pt x="27" y="133"/>
                  <a:pt x="18" y="133"/>
                </a:cubicBezTo>
                <a:cubicBezTo>
                  <a:pt x="17" y="133"/>
                  <a:pt x="17" y="133"/>
                  <a:pt x="17" y="133"/>
                </a:cubicBezTo>
                <a:cubicBezTo>
                  <a:pt x="16" y="132"/>
                  <a:pt x="16" y="132"/>
                  <a:pt x="16" y="132"/>
                </a:cubicBezTo>
                <a:cubicBezTo>
                  <a:pt x="133" y="15"/>
                  <a:pt x="133" y="15"/>
                  <a:pt x="133" y="15"/>
                </a:cubicBezTo>
                <a:cubicBezTo>
                  <a:pt x="133" y="15"/>
                  <a:pt x="134" y="15"/>
                  <a:pt x="135" y="15"/>
                </a:cubicBezTo>
                <a:cubicBezTo>
                  <a:pt x="135" y="15"/>
                  <a:pt x="135" y="15"/>
                  <a:pt x="135" y="15"/>
                </a:cubicBezTo>
                <a:cubicBezTo>
                  <a:pt x="135" y="15"/>
                  <a:pt x="136" y="15"/>
                  <a:pt x="136" y="15"/>
                </a:cubicBezTo>
                <a:cubicBezTo>
                  <a:pt x="253" y="132"/>
                  <a:pt x="253" y="132"/>
                  <a:pt x="253" y="132"/>
                </a:cubicBezTo>
                <a:cubicBezTo>
                  <a:pt x="252" y="133"/>
                  <a:pt x="252" y="133"/>
                  <a:pt x="252" y="133"/>
                </a:cubicBezTo>
                <a:cubicBezTo>
                  <a:pt x="252" y="133"/>
                  <a:pt x="252" y="133"/>
                  <a:pt x="251" y="133"/>
                </a:cubicBezTo>
                <a:cubicBezTo>
                  <a:pt x="242" y="133"/>
                  <a:pt x="234" y="140"/>
                  <a:pt x="234" y="149"/>
                </a:cubicBezTo>
                <a:cubicBezTo>
                  <a:pt x="234" y="257"/>
                  <a:pt x="234" y="257"/>
                  <a:pt x="234" y="257"/>
                </a:cubicBezTo>
                <a:cubicBezTo>
                  <a:pt x="234" y="258"/>
                  <a:pt x="234" y="258"/>
                  <a:pt x="234" y="258"/>
                </a:cubicBezTo>
                <a:cubicBezTo>
                  <a:pt x="234" y="258"/>
                  <a:pt x="233" y="258"/>
                  <a:pt x="232" y="258"/>
                </a:cubicBezTo>
                <a:cubicBezTo>
                  <a:pt x="178" y="258"/>
                  <a:pt x="178" y="258"/>
                  <a:pt x="178" y="258"/>
                </a:cubicBezTo>
                <a:cubicBezTo>
                  <a:pt x="177" y="258"/>
                  <a:pt x="176" y="258"/>
                  <a:pt x="176" y="258"/>
                </a:cubicBezTo>
                <a:cubicBezTo>
                  <a:pt x="176" y="257"/>
                  <a:pt x="176" y="257"/>
                  <a:pt x="176" y="257"/>
                </a:cubicBezTo>
                <a:cubicBezTo>
                  <a:pt x="176" y="191"/>
                  <a:pt x="176" y="191"/>
                  <a:pt x="176" y="191"/>
                </a:cubicBezTo>
                <a:cubicBezTo>
                  <a:pt x="176" y="182"/>
                  <a:pt x="168" y="175"/>
                  <a:pt x="159" y="175"/>
                </a:cubicBezTo>
                <a:moveTo>
                  <a:pt x="178" y="273"/>
                </a:moveTo>
                <a:cubicBezTo>
                  <a:pt x="232" y="273"/>
                  <a:pt x="232" y="273"/>
                  <a:pt x="232" y="273"/>
                </a:cubicBezTo>
                <a:cubicBezTo>
                  <a:pt x="241" y="273"/>
                  <a:pt x="249" y="266"/>
                  <a:pt x="249" y="257"/>
                </a:cubicBezTo>
                <a:cubicBezTo>
                  <a:pt x="249" y="149"/>
                  <a:pt x="249" y="149"/>
                  <a:pt x="249" y="149"/>
                </a:cubicBezTo>
                <a:cubicBezTo>
                  <a:pt x="249" y="149"/>
                  <a:pt x="249" y="149"/>
                  <a:pt x="249" y="149"/>
                </a:cubicBezTo>
                <a:cubicBezTo>
                  <a:pt x="249" y="148"/>
                  <a:pt x="250" y="148"/>
                  <a:pt x="251" y="148"/>
                </a:cubicBezTo>
                <a:cubicBezTo>
                  <a:pt x="258" y="148"/>
                  <a:pt x="264" y="144"/>
                  <a:pt x="267" y="138"/>
                </a:cubicBezTo>
                <a:cubicBezTo>
                  <a:pt x="269" y="132"/>
                  <a:pt x="268" y="126"/>
                  <a:pt x="263" y="122"/>
                </a:cubicBezTo>
                <a:cubicBezTo>
                  <a:pt x="147" y="5"/>
                  <a:pt x="147" y="5"/>
                  <a:pt x="147" y="5"/>
                </a:cubicBezTo>
                <a:cubicBezTo>
                  <a:pt x="144" y="2"/>
                  <a:pt x="139" y="0"/>
                  <a:pt x="135" y="0"/>
                </a:cubicBezTo>
                <a:cubicBezTo>
                  <a:pt x="130" y="0"/>
                  <a:pt x="125" y="2"/>
                  <a:pt x="122" y="5"/>
                </a:cubicBezTo>
                <a:cubicBezTo>
                  <a:pt x="6" y="122"/>
                  <a:pt x="6" y="122"/>
                  <a:pt x="6" y="122"/>
                </a:cubicBezTo>
                <a:cubicBezTo>
                  <a:pt x="1" y="126"/>
                  <a:pt x="0" y="132"/>
                  <a:pt x="2" y="138"/>
                </a:cubicBezTo>
                <a:cubicBezTo>
                  <a:pt x="5" y="144"/>
                  <a:pt x="11" y="148"/>
                  <a:pt x="18" y="148"/>
                </a:cubicBezTo>
                <a:cubicBezTo>
                  <a:pt x="19" y="148"/>
                  <a:pt x="20" y="148"/>
                  <a:pt x="20" y="149"/>
                </a:cubicBezTo>
                <a:cubicBezTo>
                  <a:pt x="20" y="149"/>
                  <a:pt x="20" y="149"/>
                  <a:pt x="20" y="149"/>
                </a:cubicBezTo>
                <a:cubicBezTo>
                  <a:pt x="20" y="257"/>
                  <a:pt x="20" y="257"/>
                  <a:pt x="20" y="257"/>
                </a:cubicBezTo>
                <a:cubicBezTo>
                  <a:pt x="20" y="266"/>
                  <a:pt x="28" y="273"/>
                  <a:pt x="37" y="273"/>
                </a:cubicBezTo>
                <a:cubicBezTo>
                  <a:pt x="91" y="273"/>
                  <a:pt x="91" y="273"/>
                  <a:pt x="91" y="273"/>
                </a:cubicBezTo>
                <a:cubicBezTo>
                  <a:pt x="101" y="273"/>
                  <a:pt x="108" y="266"/>
                  <a:pt x="108" y="257"/>
                </a:cubicBezTo>
                <a:cubicBezTo>
                  <a:pt x="108" y="191"/>
                  <a:pt x="108" y="191"/>
                  <a:pt x="108" y="191"/>
                </a:cubicBezTo>
                <a:cubicBezTo>
                  <a:pt x="108" y="191"/>
                  <a:pt x="108" y="191"/>
                  <a:pt x="108" y="191"/>
                </a:cubicBezTo>
                <a:cubicBezTo>
                  <a:pt x="109" y="191"/>
                  <a:pt x="109" y="190"/>
                  <a:pt x="110" y="190"/>
                </a:cubicBezTo>
                <a:cubicBezTo>
                  <a:pt x="159" y="190"/>
                  <a:pt x="159" y="190"/>
                  <a:pt x="159" y="190"/>
                </a:cubicBezTo>
                <a:cubicBezTo>
                  <a:pt x="160" y="190"/>
                  <a:pt x="160" y="191"/>
                  <a:pt x="161" y="191"/>
                </a:cubicBezTo>
                <a:cubicBezTo>
                  <a:pt x="161" y="191"/>
                  <a:pt x="161" y="191"/>
                  <a:pt x="161" y="191"/>
                </a:cubicBezTo>
                <a:cubicBezTo>
                  <a:pt x="161" y="257"/>
                  <a:pt x="161" y="257"/>
                  <a:pt x="161" y="257"/>
                </a:cubicBezTo>
                <a:cubicBezTo>
                  <a:pt x="161" y="266"/>
                  <a:pt x="168" y="273"/>
                  <a:pt x="178" y="273"/>
                </a:cubicBezTo>
              </a:path>
            </a:pathLst>
          </a:custGeom>
          <a:solidFill>
            <a:schemeClr val="tx1"/>
          </a:solidFill>
          <a:ln>
            <a:noFill/>
          </a:ln>
          <a:extLst/>
        </p:spPr>
        <p:txBody>
          <a:bodyPr vert="horz" wrap="square" lIns="121920" tIns="60960" rIns="121920" bIns="60960" numCol="1" anchor="t" anchorCtr="0" compatLnSpc="1">
            <a:prstTxWarp prst="textNoShape">
              <a:avLst/>
            </a:prstTxWarp>
          </a:bodyPr>
          <a:lstStyle/>
          <a:p>
            <a:pPr defTabSz="609585" fontAlgn="base">
              <a:spcBef>
                <a:spcPct val="0"/>
              </a:spcBef>
              <a:spcAft>
                <a:spcPct val="0"/>
              </a:spcAft>
              <a:defRPr/>
            </a:pPr>
            <a:endParaRPr lang="es-ES" sz="2400" kern="0" smtClean="0">
              <a:solidFill>
                <a:srgbClr val="FFFFFF"/>
              </a:solidFill>
              <a:ea typeface="ＭＳ Ｐゴシック" pitchFamily="-65" charset="-128"/>
            </a:endParaRPr>
          </a:p>
        </p:txBody>
      </p:sp>
      <p:sp>
        <p:nvSpPr>
          <p:cNvPr id="32" name="CuadroTexto 31"/>
          <p:cNvSpPr txBox="1"/>
          <p:nvPr/>
        </p:nvSpPr>
        <p:spPr>
          <a:xfrm>
            <a:off x="6010690" y="3608923"/>
            <a:ext cx="370294" cy="307777"/>
          </a:xfrm>
          <a:prstGeom prst="rect">
            <a:avLst/>
          </a:prstGeom>
          <a:noFill/>
        </p:spPr>
        <p:txBody>
          <a:bodyPr wrap="none" lIns="0" tIns="0" rIns="0" bIns="0" rtlCol="0">
            <a:spAutoFit/>
          </a:bodyPr>
          <a:lstStyle/>
          <a:p>
            <a:pPr algn="ctr"/>
            <a:r>
              <a:rPr lang="es-AR" sz="2000" dirty="0" smtClean="0">
                <a:solidFill>
                  <a:srgbClr val="717171"/>
                </a:solidFill>
              </a:rPr>
              <a:t>1-2</a:t>
            </a:r>
          </a:p>
        </p:txBody>
      </p:sp>
      <p:sp>
        <p:nvSpPr>
          <p:cNvPr id="33" name="CuadroTexto 32"/>
          <p:cNvSpPr txBox="1"/>
          <p:nvPr/>
        </p:nvSpPr>
        <p:spPr>
          <a:xfrm>
            <a:off x="8816399" y="3608923"/>
            <a:ext cx="575479" cy="307777"/>
          </a:xfrm>
          <a:prstGeom prst="rect">
            <a:avLst/>
          </a:prstGeom>
          <a:noFill/>
        </p:spPr>
        <p:txBody>
          <a:bodyPr wrap="none" lIns="0" tIns="0" rIns="0" bIns="0" rtlCol="0">
            <a:spAutoFit/>
          </a:bodyPr>
          <a:lstStyle/>
          <a:p>
            <a:pPr algn="ctr"/>
            <a:r>
              <a:rPr lang="es-AR" sz="2000" dirty="0" smtClean="0">
                <a:solidFill>
                  <a:srgbClr val="717171"/>
                </a:solidFill>
              </a:rPr>
              <a:t>5 a +</a:t>
            </a:r>
          </a:p>
        </p:txBody>
      </p:sp>
      <p:sp>
        <p:nvSpPr>
          <p:cNvPr id="34" name="Marcador de texto 2"/>
          <p:cNvSpPr txBox="1">
            <a:spLocks/>
          </p:cNvSpPr>
          <p:nvPr/>
        </p:nvSpPr>
        <p:spPr>
          <a:xfrm>
            <a:off x="4160521" y="1298603"/>
            <a:ext cx="6183952" cy="3486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4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2pPr>
            <a:lvl3pPr marL="361950"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3pPr>
            <a:lvl4pPr marL="542925" indent="-180975"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4pPr>
            <a:lvl5pPr marL="714375" indent="-171450" algn="l" defTabSz="914400" rtl="0" eaLnBrk="1" latinLnBrk="0" hangingPunct="1">
              <a:lnSpc>
                <a:spcPct val="10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AR" sz="1800" smtClean="0"/>
              <a:t>Pagan un precio medio por encima de la media en </a:t>
            </a:r>
            <a:r>
              <a:rPr lang="es-AR" sz="1800" b="1" smtClean="0"/>
              <a:t>78%</a:t>
            </a:r>
            <a:r>
              <a:rPr lang="es-AR" sz="1800" smtClean="0"/>
              <a:t> de las categorías:</a:t>
            </a:r>
            <a:endParaRPr lang="es-AR" sz="1800" dirty="0"/>
          </a:p>
        </p:txBody>
      </p:sp>
    </p:spTree>
    <p:extLst>
      <p:ext uri="{BB962C8B-B14F-4D97-AF65-F5344CB8AC3E}">
        <p14:creationId xmlns:p14="http://schemas.microsoft.com/office/powerpoint/2010/main" val="25555325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57"/>
                                        </p:tgtEl>
                                        <p:attrNameLst>
                                          <p:attrName>style.visibility</p:attrName>
                                        </p:attrNameLst>
                                      </p:cBhvr>
                                      <p:to>
                                        <p:strVal val="visible"/>
                                      </p:to>
                                    </p:set>
                                    <p:animEffect transition="in" filter="wipe(up)">
                                      <p:cBhvr>
                                        <p:cTn id="7" dur="500"/>
                                        <p:tgtEl>
                                          <p:spTgt spid="957"/>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
                                          </p:val>
                                        </p:tav>
                                        <p:tav tm="100000">
                                          <p:val>
                                            <p:strVal val="#ppt_w"/>
                                          </p:val>
                                        </p:tav>
                                      </p:tavLst>
                                    </p:anim>
                                    <p:anim calcmode="lin" valueType="num">
                                      <p:cBhvr>
                                        <p:cTn id="11" dur="500" fill="hold"/>
                                        <p:tgtEl>
                                          <p:spTgt spid="22"/>
                                        </p:tgtEl>
                                        <p:attrNameLst>
                                          <p:attrName>ppt_h</p:attrName>
                                        </p:attrNameLst>
                                      </p:cBhvr>
                                      <p:tavLst>
                                        <p:tav tm="0">
                                          <p:val>
                                            <p:fltVal val="0"/>
                                          </p:val>
                                        </p:tav>
                                        <p:tav tm="100000">
                                          <p:val>
                                            <p:strVal val="#ppt_h"/>
                                          </p:val>
                                        </p:tav>
                                      </p:tavLst>
                                    </p:anim>
                                    <p:animEffect transition="in" filter="fade">
                                      <p:cBhvr>
                                        <p:cTn id="12" dur="500"/>
                                        <p:tgtEl>
                                          <p:spTgt spid="22"/>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9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1" name="Grupo 950"/>
          <p:cNvGrpSpPr/>
          <p:nvPr/>
        </p:nvGrpSpPr>
        <p:grpSpPr>
          <a:xfrm>
            <a:off x="288567" y="653629"/>
            <a:ext cx="2150513" cy="2310026"/>
            <a:chOff x="839416" y="2425518"/>
            <a:chExt cx="2788151" cy="2994961"/>
          </a:xfrm>
        </p:grpSpPr>
        <p:pic>
          <p:nvPicPr>
            <p:cNvPr id="952" name="Imagen 951"/>
            <p:cNvPicPr>
              <a:picLocks noChangeAspect="1"/>
            </p:cNvPicPr>
            <p:nvPr/>
          </p:nvPicPr>
          <p:blipFill rotWithShape="1">
            <a:blip r:embed="rId3">
              <a:grayscl/>
            </a:blip>
            <a:srcRect r="59675"/>
            <a:stretch/>
          </p:blipFill>
          <p:spPr>
            <a:xfrm>
              <a:off x="839416" y="2425518"/>
              <a:ext cx="1401957" cy="2971800"/>
            </a:xfrm>
            <a:prstGeom prst="rect">
              <a:avLst/>
            </a:prstGeom>
          </p:spPr>
        </p:pic>
        <p:sp>
          <p:nvSpPr>
            <p:cNvPr id="953" name="Rectángulo redondeado 952"/>
            <p:cNvSpPr/>
            <p:nvPr/>
          </p:nvSpPr>
          <p:spPr>
            <a:xfrm rot="1455176">
              <a:off x="2108686" y="4258376"/>
              <a:ext cx="172862" cy="7763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s-AR" sz="1600" dirty="0" smtClean="0">
                <a:solidFill>
                  <a:srgbClr val="FFFFFF"/>
                </a:solidFill>
              </a:endParaRPr>
            </a:p>
          </p:txBody>
        </p:sp>
        <p:pic>
          <p:nvPicPr>
            <p:cNvPr id="954" name="Imagen 953"/>
            <p:cNvPicPr>
              <a:picLocks noChangeAspect="1"/>
            </p:cNvPicPr>
            <p:nvPr/>
          </p:nvPicPr>
          <p:blipFill rotWithShape="1">
            <a:blip r:embed="rId3">
              <a:grayscl/>
            </a:blip>
            <a:srcRect l="60065"/>
            <a:stretch/>
          </p:blipFill>
          <p:spPr>
            <a:xfrm>
              <a:off x="2239174" y="2448679"/>
              <a:ext cx="1388393" cy="2971800"/>
            </a:xfrm>
            <a:prstGeom prst="rect">
              <a:avLst/>
            </a:prstGeom>
          </p:spPr>
        </p:pic>
        <p:sp>
          <p:nvSpPr>
            <p:cNvPr id="955" name="Rectángulo redondeado 954"/>
            <p:cNvSpPr/>
            <p:nvPr/>
          </p:nvSpPr>
          <p:spPr>
            <a:xfrm rot="21135152">
              <a:off x="2088835" y="4482775"/>
              <a:ext cx="223759" cy="7763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s-AR" sz="1600" dirty="0" smtClean="0">
                <a:solidFill>
                  <a:srgbClr val="FFFFFF"/>
                </a:solidFill>
              </a:endParaRPr>
            </a:p>
          </p:txBody>
        </p:sp>
      </p:grpSp>
      <p:sp>
        <p:nvSpPr>
          <p:cNvPr id="933" name="932 Rectángulo"/>
          <p:cNvSpPr/>
          <p:nvPr/>
        </p:nvSpPr>
        <p:spPr>
          <a:xfrm>
            <a:off x="4160520" y="548680"/>
            <a:ext cx="6760016" cy="707886"/>
          </a:xfrm>
          <a:prstGeom prst="rect">
            <a:avLst/>
          </a:prstGeom>
        </p:spPr>
        <p:txBody>
          <a:bodyPr wrap="square">
            <a:spAutoFit/>
          </a:bodyPr>
          <a:lstStyle/>
          <a:p>
            <a:r>
              <a:rPr lang="es-AR" sz="4000" dirty="0" smtClean="0"/>
              <a:t>Más productos prescindibles</a:t>
            </a:r>
            <a:endParaRPr lang="es-AR" sz="4000" dirty="0">
              <a:solidFill>
                <a:schemeClr val="tx1">
                  <a:lumMod val="75000"/>
                  <a:lumOff val="25000"/>
                </a:schemeClr>
              </a:solidFill>
              <a:latin typeface="+mj-lt"/>
            </a:endParaRPr>
          </a:p>
        </p:txBody>
      </p:sp>
      <p:sp>
        <p:nvSpPr>
          <p:cNvPr id="22" name="21 Elipse"/>
          <p:cNvSpPr/>
          <p:nvPr/>
        </p:nvSpPr>
        <p:spPr>
          <a:xfrm>
            <a:off x="2551460" y="2615313"/>
            <a:ext cx="1384300" cy="1384300"/>
          </a:xfrm>
          <a:prstGeom prst="ellipse">
            <a:avLst/>
          </a:prstGeom>
          <a:solidFill>
            <a:srgbClr val="92D400">
              <a:alpha val="4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24" name="23 Elipse"/>
          <p:cNvSpPr/>
          <p:nvPr/>
        </p:nvSpPr>
        <p:spPr>
          <a:xfrm>
            <a:off x="3083953" y="3147806"/>
            <a:ext cx="319314" cy="319314"/>
          </a:xfrm>
          <a:prstGeom prst="ellipse">
            <a:avLst/>
          </a:prstGeom>
          <a:solidFill>
            <a:schemeClr val="bg1"/>
          </a:solidFill>
          <a:ln w="28575">
            <a:solidFill>
              <a:srgbClr val="92D4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957" name="956 Forma libre"/>
          <p:cNvSpPr/>
          <p:nvPr/>
        </p:nvSpPr>
        <p:spPr>
          <a:xfrm>
            <a:off x="-217717" y="3290678"/>
            <a:ext cx="3301669" cy="45719"/>
          </a:xfrm>
          <a:custGeom>
            <a:avLst/>
            <a:gdLst>
              <a:gd name="connsiteX0" fmla="*/ 2423885 w 2423885"/>
              <a:gd name="connsiteY0" fmla="*/ 0 h 0"/>
              <a:gd name="connsiteX1" fmla="*/ 0 w 2423885"/>
              <a:gd name="connsiteY1" fmla="*/ 0 h 0"/>
            </a:gdLst>
            <a:ahLst/>
            <a:cxnLst>
              <a:cxn ang="0">
                <a:pos x="connsiteX0" y="connsiteY0"/>
              </a:cxn>
              <a:cxn ang="0">
                <a:pos x="connsiteX1" y="connsiteY1"/>
              </a:cxn>
            </a:cxnLst>
            <a:rect l="l" t="t" r="r" b="b"/>
            <a:pathLst>
              <a:path w="2423885">
                <a:moveTo>
                  <a:pt x="2423885" y="0"/>
                </a:moveTo>
                <a:lnTo>
                  <a:pt x="0" y="0"/>
                </a:lnTo>
              </a:path>
            </a:pathLst>
          </a:custGeom>
          <a:noFill/>
          <a:ln w="28575">
            <a:solidFill>
              <a:srgbClr val="92D400"/>
            </a:solidFill>
            <a:tailEnd type="oval" w="lg" len="lg"/>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grpSp>
        <p:nvGrpSpPr>
          <p:cNvPr id="3" name="Grupo 2"/>
          <p:cNvGrpSpPr/>
          <p:nvPr/>
        </p:nvGrpSpPr>
        <p:grpSpPr>
          <a:xfrm>
            <a:off x="4223620" y="2700305"/>
            <a:ext cx="2447968" cy="3248975"/>
            <a:chOff x="4223620" y="2700305"/>
            <a:chExt cx="2447968" cy="3248975"/>
          </a:xfrm>
        </p:grpSpPr>
        <p:sp>
          <p:nvSpPr>
            <p:cNvPr id="48" name="Rectángulo 47"/>
            <p:cNvSpPr/>
            <p:nvPr/>
          </p:nvSpPr>
          <p:spPr>
            <a:xfrm>
              <a:off x="4223620" y="3615877"/>
              <a:ext cx="2447968" cy="233340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600"/>
                </a:spcBef>
                <a:spcAft>
                  <a:spcPts val="600"/>
                </a:spcAft>
                <a:buClr>
                  <a:srgbClr val="92D400"/>
                </a:buClr>
              </a:pPr>
              <a:r>
                <a:rPr lang="es-AR" sz="2000" dirty="0" smtClean="0">
                  <a:solidFill>
                    <a:srgbClr val="FFFFFF"/>
                  </a:solidFill>
                </a:rPr>
                <a:t>Limpieza.</a:t>
              </a:r>
              <a:endParaRPr lang="es-AR" sz="2000" dirty="0">
                <a:solidFill>
                  <a:srgbClr val="FFFFFF"/>
                </a:solidFill>
              </a:endParaRPr>
            </a:p>
            <a:p>
              <a:pPr>
                <a:spcBef>
                  <a:spcPts val="600"/>
                </a:spcBef>
                <a:spcAft>
                  <a:spcPts val="600"/>
                </a:spcAft>
                <a:buClr>
                  <a:srgbClr val="92D400"/>
                </a:buClr>
              </a:pPr>
              <a:r>
                <a:rPr lang="es-AR" sz="2000" dirty="0" smtClean="0">
                  <a:solidFill>
                    <a:srgbClr val="FFFFFF"/>
                  </a:solidFill>
                </a:rPr>
                <a:t>Infusiones.</a:t>
              </a:r>
              <a:endParaRPr lang="es-AR" sz="2000" dirty="0">
                <a:solidFill>
                  <a:srgbClr val="FFFFFF"/>
                </a:solidFill>
              </a:endParaRPr>
            </a:p>
          </p:txBody>
        </p:sp>
        <p:sp>
          <p:nvSpPr>
            <p:cNvPr id="2" name="CuadroTexto 1"/>
            <p:cNvSpPr txBox="1"/>
            <p:nvPr/>
          </p:nvSpPr>
          <p:spPr>
            <a:xfrm>
              <a:off x="5087888" y="2700305"/>
              <a:ext cx="493725" cy="1015663"/>
            </a:xfrm>
            <a:prstGeom prst="rect">
              <a:avLst/>
            </a:prstGeom>
            <a:noFill/>
          </p:spPr>
          <p:txBody>
            <a:bodyPr wrap="none" lIns="0" tIns="0" rIns="0" bIns="0" rtlCol="0">
              <a:spAutoFit/>
            </a:bodyPr>
            <a:lstStyle/>
            <a:p>
              <a:r>
                <a:rPr lang="es-ES" sz="6600" dirty="0" smtClean="0">
                  <a:solidFill>
                    <a:schemeClr val="tx2">
                      <a:lumMod val="75000"/>
                    </a:schemeClr>
                  </a:solidFill>
                </a:rPr>
                <a:t>=</a:t>
              </a:r>
            </a:p>
          </p:txBody>
        </p:sp>
      </p:grpSp>
      <p:grpSp>
        <p:nvGrpSpPr>
          <p:cNvPr id="4" name="Grupo 3"/>
          <p:cNvGrpSpPr/>
          <p:nvPr/>
        </p:nvGrpSpPr>
        <p:grpSpPr>
          <a:xfrm>
            <a:off x="6851998" y="1779849"/>
            <a:ext cx="2447968" cy="4169431"/>
            <a:chOff x="6851998" y="1779849"/>
            <a:chExt cx="2447968" cy="4169431"/>
          </a:xfrm>
        </p:grpSpPr>
        <p:sp>
          <p:nvSpPr>
            <p:cNvPr id="20" name="Rectángulo 19"/>
            <p:cNvSpPr/>
            <p:nvPr/>
          </p:nvSpPr>
          <p:spPr>
            <a:xfrm>
              <a:off x="6851998" y="2700305"/>
              <a:ext cx="2447968" cy="3248975"/>
            </a:xfrm>
            <a:prstGeom prst="rect">
              <a:avLst/>
            </a:prstGeom>
            <a:solidFill>
              <a:srgbClr val="3B81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600"/>
                </a:spcBef>
                <a:spcAft>
                  <a:spcPts val="600"/>
                </a:spcAft>
                <a:buClr>
                  <a:srgbClr val="92D400"/>
                </a:buClr>
              </a:pPr>
              <a:r>
                <a:rPr lang="es-AR" sz="2000" dirty="0">
                  <a:solidFill>
                    <a:srgbClr val="FFFFFF"/>
                  </a:solidFill>
                </a:rPr>
                <a:t>Prescindibles de: </a:t>
              </a:r>
            </a:p>
            <a:p>
              <a:pPr>
                <a:spcBef>
                  <a:spcPts val="600"/>
                </a:spcBef>
                <a:spcAft>
                  <a:spcPts val="600"/>
                </a:spcAft>
                <a:buClr>
                  <a:srgbClr val="92D400"/>
                </a:buClr>
              </a:pPr>
              <a:r>
                <a:rPr lang="es-AR" sz="2000" dirty="0">
                  <a:solidFill>
                    <a:srgbClr val="FFFFFF"/>
                  </a:solidFill>
                </a:rPr>
                <a:t>Personal </a:t>
              </a:r>
              <a:r>
                <a:rPr lang="es-AR" sz="2000" dirty="0" err="1" smtClean="0">
                  <a:solidFill>
                    <a:srgbClr val="FFFFFF"/>
                  </a:solidFill>
                </a:rPr>
                <a:t>Care</a:t>
              </a:r>
              <a:r>
                <a:rPr lang="es-AR" sz="2000" dirty="0" smtClean="0">
                  <a:solidFill>
                    <a:srgbClr val="FFFFFF"/>
                  </a:solidFill>
                </a:rPr>
                <a:t>, Lácteos y Alimentos.</a:t>
              </a:r>
              <a:endParaRPr lang="es-AR" sz="2000" dirty="0">
                <a:solidFill>
                  <a:srgbClr val="FFFFFF"/>
                </a:solidFill>
              </a:endParaRPr>
            </a:p>
            <a:p>
              <a:pPr>
                <a:spcBef>
                  <a:spcPts val="600"/>
                </a:spcBef>
                <a:spcAft>
                  <a:spcPts val="600"/>
                </a:spcAft>
                <a:buClr>
                  <a:srgbClr val="92D400"/>
                </a:buClr>
              </a:pPr>
              <a:r>
                <a:rPr lang="es-AR" sz="2000" dirty="0" smtClean="0">
                  <a:solidFill>
                    <a:srgbClr val="FFFFFF"/>
                  </a:solidFill>
                </a:rPr>
                <a:t>Congelados.</a:t>
              </a:r>
              <a:endParaRPr lang="es-AR" sz="2000" dirty="0">
                <a:solidFill>
                  <a:srgbClr val="FFFFFF"/>
                </a:solidFill>
              </a:endParaRPr>
            </a:p>
          </p:txBody>
        </p:sp>
        <p:sp>
          <p:nvSpPr>
            <p:cNvPr id="76" name="CuadroTexto 75"/>
            <p:cNvSpPr txBox="1"/>
            <p:nvPr/>
          </p:nvSpPr>
          <p:spPr>
            <a:xfrm>
              <a:off x="7716094" y="1779849"/>
              <a:ext cx="493725" cy="1015663"/>
            </a:xfrm>
            <a:prstGeom prst="rect">
              <a:avLst/>
            </a:prstGeom>
            <a:noFill/>
          </p:spPr>
          <p:txBody>
            <a:bodyPr wrap="none" lIns="0" tIns="0" rIns="0" bIns="0" rtlCol="0">
              <a:spAutoFit/>
            </a:bodyPr>
            <a:lstStyle/>
            <a:p>
              <a:r>
                <a:rPr lang="es-ES" sz="6600" dirty="0" smtClean="0">
                  <a:solidFill>
                    <a:schemeClr val="accent3">
                      <a:lumMod val="50000"/>
                    </a:schemeClr>
                  </a:solidFill>
                </a:rPr>
                <a:t>+</a:t>
              </a:r>
            </a:p>
          </p:txBody>
        </p:sp>
      </p:grpSp>
      <p:grpSp>
        <p:nvGrpSpPr>
          <p:cNvPr id="5" name="Grupo 4"/>
          <p:cNvGrpSpPr/>
          <p:nvPr/>
        </p:nvGrpSpPr>
        <p:grpSpPr>
          <a:xfrm>
            <a:off x="9480376" y="3147806"/>
            <a:ext cx="2447968" cy="2801474"/>
            <a:chOff x="9480376" y="3147806"/>
            <a:chExt cx="2447968" cy="2801474"/>
          </a:xfrm>
        </p:grpSpPr>
        <p:sp>
          <p:nvSpPr>
            <p:cNvPr id="58" name="Rectángulo 57"/>
            <p:cNvSpPr/>
            <p:nvPr/>
          </p:nvSpPr>
          <p:spPr>
            <a:xfrm>
              <a:off x="9480376" y="4084605"/>
              <a:ext cx="2447968" cy="1864675"/>
            </a:xfrm>
            <a:prstGeom prst="rect">
              <a:avLst/>
            </a:prstGeom>
            <a:solidFill>
              <a:srgbClr val="8A8A8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spcBef>
                  <a:spcPts val="600"/>
                </a:spcBef>
                <a:spcAft>
                  <a:spcPts val="600"/>
                </a:spcAft>
                <a:buClr>
                  <a:srgbClr val="92D400"/>
                </a:buClr>
              </a:pPr>
              <a:r>
                <a:rPr lang="es-AR" sz="2000" dirty="0">
                  <a:solidFill>
                    <a:srgbClr val="FFFFFF"/>
                  </a:solidFill>
                </a:rPr>
                <a:t>Básicas de: </a:t>
              </a:r>
            </a:p>
            <a:p>
              <a:pPr>
                <a:spcBef>
                  <a:spcPts val="600"/>
                </a:spcBef>
                <a:spcAft>
                  <a:spcPts val="600"/>
                </a:spcAft>
                <a:buClr>
                  <a:srgbClr val="92D400"/>
                </a:buClr>
              </a:pPr>
              <a:r>
                <a:rPr lang="es-AR" sz="2000" dirty="0">
                  <a:solidFill>
                    <a:srgbClr val="FFFFFF"/>
                  </a:solidFill>
                </a:rPr>
                <a:t>Personal </a:t>
              </a:r>
              <a:r>
                <a:rPr lang="es-AR" sz="2000" dirty="0" err="1">
                  <a:solidFill>
                    <a:srgbClr val="FFFFFF"/>
                  </a:solidFill>
                </a:rPr>
                <a:t>Care</a:t>
              </a:r>
              <a:r>
                <a:rPr lang="es-AR" sz="2000" dirty="0">
                  <a:solidFill>
                    <a:srgbClr val="FFFFFF"/>
                  </a:solidFill>
                </a:rPr>
                <a:t>, Lácteos y Bebidas.</a:t>
              </a:r>
            </a:p>
            <a:p>
              <a:pPr>
                <a:spcBef>
                  <a:spcPts val="600"/>
                </a:spcBef>
                <a:spcAft>
                  <a:spcPts val="600"/>
                </a:spcAft>
                <a:buClr>
                  <a:srgbClr val="92D400"/>
                </a:buClr>
              </a:pPr>
              <a:r>
                <a:rPr lang="es-AR" sz="2000" dirty="0">
                  <a:solidFill>
                    <a:srgbClr val="FFFFFF"/>
                  </a:solidFill>
                </a:rPr>
                <a:t>Cuidado </a:t>
              </a:r>
              <a:r>
                <a:rPr lang="es-AR" sz="2000" dirty="0" smtClean="0">
                  <a:solidFill>
                    <a:srgbClr val="FFFFFF"/>
                  </a:solidFill>
                </a:rPr>
                <a:t>ropa.</a:t>
              </a:r>
              <a:endParaRPr lang="es-AR" sz="2000" dirty="0">
                <a:solidFill>
                  <a:srgbClr val="FFFFFF"/>
                </a:solidFill>
              </a:endParaRPr>
            </a:p>
          </p:txBody>
        </p:sp>
        <p:sp>
          <p:nvSpPr>
            <p:cNvPr id="77" name="CuadroTexto 76"/>
            <p:cNvSpPr txBox="1"/>
            <p:nvPr/>
          </p:nvSpPr>
          <p:spPr>
            <a:xfrm>
              <a:off x="10416480" y="3147806"/>
              <a:ext cx="282129" cy="1015663"/>
            </a:xfrm>
            <a:prstGeom prst="rect">
              <a:avLst/>
            </a:prstGeom>
            <a:noFill/>
          </p:spPr>
          <p:txBody>
            <a:bodyPr wrap="none" lIns="0" tIns="0" rIns="0" bIns="0" rtlCol="0">
              <a:spAutoFit/>
            </a:bodyPr>
            <a:lstStyle/>
            <a:p>
              <a:r>
                <a:rPr lang="es-ES" sz="6600" dirty="0" smtClean="0">
                  <a:solidFill>
                    <a:schemeClr val="bg1">
                      <a:lumMod val="50000"/>
                    </a:schemeClr>
                  </a:solidFill>
                </a:rPr>
                <a:t>-</a:t>
              </a:r>
            </a:p>
          </p:txBody>
        </p:sp>
      </p:grpSp>
    </p:spTree>
    <p:extLst>
      <p:ext uri="{BB962C8B-B14F-4D97-AF65-F5344CB8AC3E}">
        <p14:creationId xmlns:p14="http://schemas.microsoft.com/office/powerpoint/2010/main" val="27627774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57"/>
                                        </p:tgtEl>
                                        <p:attrNameLst>
                                          <p:attrName>style.visibility</p:attrName>
                                        </p:attrNameLst>
                                      </p:cBhvr>
                                      <p:to>
                                        <p:strVal val="visible"/>
                                      </p:to>
                                    </p:set>
                                    <p:animEffect transition="in" filter="wipe(up)">
                                      <p:cBhvr>
                                        <p:cTn id="7" dur="500"/>
                                        <p:tgtEl>
                                          <p:spTgt spid="957"/>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 calcmode="lin" valueType="num">
                                      <p:cBhvr>
                                        <p:cTn id="10" dur="500" fill="hold"/>
                                        <p:tgtEl>
                                          <p:spTgt spid="22"/>
                                        </p:tgtEl>
                                        <p:attrNameLst>
                                          <p:attrName>ppt_w</p:attrName>
                                        </p:attrNameLst>
                                      </p:cBhvr>
                                      <p:tavLst>
                                        <p:tav tm="0">
                                          <p:val>
                                            <p:fltVal val="0"/>
                                          </p:val>
                                        </p:tav>
                                        <p:tav tm="100000">
                                          <p:val>
                                            <p:strVal val="#ppt_w"/>
                                          </p:val>
                                        </p:tav>
                                      </p:tavLst>
                                    </p:anim>
                                    <p:anim calcmode="lin" valueType="num">
                                      <p:cBhvr>
                                        <p:cTn id="11" dur="500" fill="hold"/>
                                        <p:tgtEl>
                                          <p:spTgt spid="22"/>
                                        </p:tgtEl>
                                        <p:attrNameLst>
                                          <p:attrName>ppt_h</p:attrName>
                                        </p:attrNameLst>
                                      </p:cBhvr>
                                      <p:tavLst>
                                        <p:tav tm="0">
                                          <p:val>
                                            <p:fltVal val="0"/>
                                          </p:val>
                                        </p:tav>
                                        <p:tav tm="100000">
                                          <p:val>
                                            <p:strVal val="#ppt_h"/>
                                          </p:val>
                                        </p:tav>
                                      </p:tavLst>
                                    </p:anim>
                                    <p:animEffect transition="in" filter="fade">
                                      <p:cBhvr>
                                        <p:cTn id="12" dur="500"/>
                                        <p:tgtEl>
                                          <p:spTgt spid="22"/>
                                        </p:tgtEl>
                                      </p:cBhvr>
                                    </p:animEffect>
                                  </p:childTnLst>
                                </p:cTn>
                              </p:par>
                              <p:par>
                                <p:cTn id="13" presetID="53" presetClass="entr" presetSubtype="16" fill="hold" grpId="0" nodeType="withEffect">
                                  <p:stCondLst>
                                    <p:cond delay="25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500"/>
                                        <p:tgtEl>
                                          <p:spTgt spid="3"/>
                                        </p:tgtEl>
                                      </p:cBhvr>
                                    </p:animEffect>
                                  </p:childTnLst>
                                </p:cTn>
                              </p:par>
                              <p:par>
                                <p:cTn id="23" presetID="22" presetClass="entr" presetSubtype="1"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par>
                                <p:cTn id="26" presetID="22" presetClass="entr" presetSubtype="1"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9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800" dirty="0" smtClean="0"/>
              <a:t>Visión integral: el DISCOUNT</a:t>
            </a:r>
            <a:endParaRPr lang="es-AR" sz="2800" dirty="0"/>
          </a:p>
        </p:txBody>
      </p:sp>
      <p:sp>
        <p:nvSpPr>
          <p:cNvPr id="5" name="Marcador de número de diapositiva 4"/>
          <p:cNvSpPr>
            <a:spLocks noGrp="1"/>
          </p:cNvSpPr>
          <p:nvPr>
            <p:ph type="sldNum" sz="quarter" idx="4"/>
          </p:nvPr>
        </p:nvSpPr>
        <p:spPr/>
        <p:txBody>
          <a:bodyPr/>
          <a:lstStyle/>
          <a:p>
            <a:fld id="{4034BEE3-566C-4068-A777-C3A4762E861B}" type="slidenum">
              <a:rPr lang="en-GB" smtClean="0">
                <a:solidFill>
                  <a:srgbClr val="717171"/>
                </a:solidFill>
              </a:rPr>
              <a:pPr/>
              <a:t>8</a:t>
            </a:fld>
            <a:endParaRPr lang="en-GB" dirty="0">
              <a:solidFill>
                <a:srgbClr val="717171"/>
              </a:solidFill>
            </a:endParaRPr>
          </a:p>
        </p:txBody>
      </p:sp>
      <p:sp>
        <p:nvSpPr>
          <p:cNvPr id="34" name="66 CuadroTexto"/>
          <p:cNvSpPr txBox="1"/>
          <p:nvPr/>
        </p:nvSpPr>
        <p:spPr>
          <a:xfrm>
            <a:off x="879184" y="4482405"/>
            <a:ext cx="2698592" cy="1169551"/>
          </a:xfrm>
          <a:prstGeom prst="rect">
            <a:avLst/>
          </a:prstGeom>
          <a:noFill/>
        </p:spPr>
        <p:txBody>
          <a:bodyPr wrap="square" lIns="0" tIns="0" rIns="0" bIns="0" rtlCol="0">
            <a:spAutoFit/>
          </a:bodyPr>
          <a:lstStyle/>
          <a:p>
            <a:pPr lvl="0" algn="ctr"/>
            <a:r>
              <a:rPr lang="es-ES" sz="2000" dirty="0">
                <a:solidFill>
                  <a:srgbClr val="717171">
                    <a:lumMod val="60000"/>
                    <a:lumOff val="40000"/>
                  </a:srgbClr>
                </a:solidFill>
              </a:rPr>
              <a:t>SUMÓ HOGARES DE NSE </a:t>
            </a:r>
            <a:r>
              <a:rPr lang="es-ES" sz="2000" b="1" dirty="0">
                <a:solidFill>
                  <a:srgbClr val="92D400"/>
                </a:solidFill>
              </a:rPr>
              <a:t>ALTOS</a:t>
            </a:r>
            <a:r>
              <a:rPr lang="es-ES" sz="2000" dirty="0">
                <a:solidFill>
                  <a:srgbClr val="717171">
                    <a:lumMod val="60000"/>
                    <a:lumOff val="40000"/>
                  </a:srgbClr>
                </a:solidFill>
              </a:rPr>
              <a:t> Y </a:t>
            </a:r>
            <a:r>
              <a:rPr lang="es-ES" sz="2000" b="1" dirty="0">
                <a:solidFill>
                  <a:srgbClr val="92D400"/>
                </a:solidFill>
              </a:rPr>
              <a:t>MEDIOS</a:t>
            </a:r>
          </a:p>
          <a:p>
            <a:pPr algn="ctr"/>
            <a:endParaRPr lang="es-AR" sz="1400" dirty="0">
              <a:solidFill>
                <a:srgbClr val="FFFFFF">
                  <a:lumMod val="65000"/>
                </a:srgbClr>
              </a:solidFill>
              <a:latin typeface="+mj-lt"/>
              <a:cs typeface="Arial"/>
            </a:endParaRPr>
          </a:p>
        </p:txBody>
      </p:sp>
      <p:grpSp>
        <p:nvGrpSpPr>
          <p:cNvPr id="4" name="Grupo 3"/>
          <p:cNvGrpSpPr/>
          <p:nvPr/>
        </p:nvGrpSpPr>
        <p:grpSpPr>
          <a:xfrm>
            <a:off x="4722192" y="1723705"/>
            <a:ext cx="2648378" cy="2648378"/>
            <a:chOff x="4722192" y="1115555"/>
            <a:chExt cx="2648378" cy="2648378"/>
          </a:xfrm>
        </p:grpSpPr>
        <p:sp>
          <p:nvSpPr>
            <p:cNvPr id="41" name="73 Elipse"/>
            <p:cNvSpPr/>
            <p:nvPr/>
          </p:nvSpPr>
          <p:spPr>
            <a:xfrm>
              <a:off x="4722192" y="1115555"/>
              <a:ext cx="2648378" cy="2648378"/>
            </a:xfrm>
            <a:prstGeom prst="ellipse">
              <a:avLst/>
            </a:prstGeom>
            <a:noFill/>
            <a:ln w="38100">
              <a:solidFill>
                <a:srgbClr val="DEDED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sp>
          <p:nvSpPr>
            <p:cNvPr id="52" name="Freeform 41"/>
            <p:cNvSpPr>
              <a:spLocks noEditPoints="1"/>
            </p:cNvSpPr>
            <p:nvPr/>
          </p:nvSpPr>
          <p:spPr bwMode="auto">
            <a:xfrm>
              <a:off x="5020244" y="1772816"/>
              <a:ext cx="1990592" cy="1405432"/>
            </a:xfrm>
            <a:custGeom>
              <a:avLst/>
              <a:gdLst>
                <a:gd name="T0" fmla="*/ 1488 w 1577"/>
                <a:gd name="T1" fmla="*/ 293 h 1225"/>
                <a:gd name="T2" fmla="*/ 1220 w 1577"/>
                <a:gd name="T3" fmla="*/ 135 h 1225"/>
                <a:gd name="T4" fmla="*/ 1091 w 1577"/>
                <a:gd name="T5" fmla="*/ 6 h 1225"/>
                <a:gd name="T6" fmla="*/ 623 w 1577"/>
                <a:gd name="T7" fmla="*/ 50 h 1225"/>
                <a:gd name="T8" fmla="*/ 47 w 1577"/>
                <a:gd name="T9" fmla="*/ 795 h 1225"/>
                <a:gd name="T10" fmla="*/ 598 w 1577"/>
                <a:gd name="T11" fmla="*/ 1179 h 1225"/>
                <a:gd name="T12" fmla="*/ 1213 w 1577"/>
                <a:gd name="T13" fmla="*/ 544 h 1225"/>
                <a:gd name="T14" fmla="*/ 1554 w 1577"/>
                <a:gd name="T15" fmla="*/ 482 h 1225"/>
                <a:gd name="T16" fmla="*/ 777 w 1577"/>
                <a:gd name="T17" fmla="*/ 623 h 1225"/>
                <a:gd name="T18" fmla="*/ 713 w 1577"/>
                <a:gd name="T19" fmla="*/ 637 h 1225"/>
                <a:gd name="T20" fmla="*/ 646 w 1577"/>
                <a:gd name="T21" fmla="*/ 552 h 1225"/>
                <a:gd name="T22" fmla="*/ 612 w 1577"/>
                <a:gd name="T23" fmla="*/ 627 h 1225"/>
                <a:gd name="T24" fmla="*/ 535 w 1577"/>
                <a:gd name="T25" fmla="*/ 854 h 1225"/>
                <a:gd name="T26" fmla="*/ 431 w 1577"/>
                <a:gd name="T27" fmla="*/ 840 h 1225"/>
                <a:gd name="T28" fmla="*/ 383 w 1577"/>
                <a:gd name="T29" fmla="*/ 865 h 1225"/>
                <a:gd name="T30" fmla="*/ 357 w 1577"/>
                <a:gd name="T31" fmla="*/ 815 h 1225"/>
                <a:gd name="T32" fmla="*/ 377 w 1577"/>
                <a:gd name="T33" fmla="*/ 766 h 1225"/>
                <a:gd name="T34" fmla="*/ 355 w 1577"/>
                <a:gd name="T35" fmla="*/ 673 h 1225"/>
                <a:gd name="T36" fmla="*/ 414 w 1577"/>
                <a:gd name="T37" fmla="*/ 663 h 1225"/>
                <a:gd name="T38" fmla="*/ 491 w 1577"/>
                <a:gd name="T39" fmla="*/ 762 h 1225"/>
                <a:gd name="T40" fmla="*/ 537 w 1577"/>
                <a:gd name="T41" fmla="*/ 689 h 1225"/>
                <a:gd name="T42" fmla="*/ 537 w 1577"/>
                <a:gd name="T43" fmla="*/ 492 h 1225"/>
                <a:gd name="T44" fmla="*/ 707 w 1577"/>
                <a:gd name="T45" fmla="*/ 471 h 1225"/>
                <a:gd name="T46" fmla="*/ 750 w 1577"/>
                <a:gd name="T47" fmla="*/ 455 h 1225"/>
                <a:gd name="T48" fmla="*/ 761 w 1577"/>
                <a:gd name="T49" fmla="*/ 515 h 1225"/>
                <a:gd name="T50" fmla="*/ 784 w 1577"/>
                <a:gd name="T51" fmla="*/ 601 h 1225"/>
                <a:gd name="T52" fmla="*/ 1461 w 1577"/>
                <a:gd name="T53" fmla="*/ 444 h 1225"/>
                <a:gd name="T54" fmla="*/ 1019 w 1577"/>
                <a:gd name="T55" fmla="*/ 342 h 1225"/>
                <a:gd name="T56" fmla="*/ 875 w 1577"/>
                <a:gd name="T57" fmla="*/ 347 h 1225"/>
                <a:gd name="T58" fmla="*/ 1014 w 1577"/>
                <a:gd name="T59" fmla="*/ 207 h 1225"/>
                <a:gd name="T60" fmla="*/ 1174 w 1577"/>
                <a:gd name="T61" fmla="*/ 363 h 1225"/>
                <a:gd name="T62" fmla="*/ 1222 w 1577"/>
                <a:gd name="T63" fmla="*/ 243 h 1225"/>
                <a:gd name="T64" fmla="*/ 1417 w 1577"/>
                <a:gd name="T65" fmla="*/ 365 h 1225"/>
                <a:gd name="T66" fmla="*/ 1461 w 1577"/>
                <a:gd name="T67" fmla="*/ 444 h 1225"/>
                <a:gd name="T68" fmla="*/ 1461 w 1577"/>
                <a:gd name="T69" fmla="*/ 444 h 1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7" h="1225">
                  <a:moveTo>
                    <a:pt x="1491" y="296"/>
                  </a:moveTo>
                  <a:cubicBezTo>
                    <a:pt x="1488" y="293"/>
                    <a:pt x="1488" y="293"/>
                    <a:pt x="1488" y="293"/>
                  </a:cubicBezTo>
                  <a:cubicBezTo>
                    <a:pt x="1434" y="240"/>
                    <a:pt x="1357" y="190"/>
                    <a:pt x="1268" y="153"/>
                  </a:cubicBezTo>
                  <a:cubicBezTo>
                    <a:pt x="1252" y="147"/>
                    <a:pt x="1236" y="141"/>
                    <a:pt x="1220" y="135"/>
                  </a:cubicBezTo>
                  <a:cubicBezTo>
                    <a:pt x="1220" y="134"/>
                    <a:pt x="1220" y="134"/>
                    <a:pt x="1220" y="134"/>
                  </a:cubicBezTo>
                  <a:cubicBezTo>
                    <a:pt x="1219" y="64"/>
                    <a:pt x="1162" y="7"/>
                    <a:pt x="1091" y="6"/>
                  </a:cubicBezTo>
                  <a:cubicBezTo>
                    <a:pt x="745" y="1"/>
                    <a:pt x="745" y="1"/>
                    <a:pt x="745" y="1"/>
                  </a:cubicBezTo>
                  <a:cubicBezTo>
                    <a:pt x="700" y="0"/>
                    <a:pt x="655" y="18"/>
                    <a:pt x="623" y="50"/>
                  </a:cubicBezTo>
                  <a:cubicBezTo>
                    <a:pt x="47" y="627"/>
                    <a:pt x="47" y="627"/>
                    <a:pt x="47" y="627"/>
                  </a:cubicBezTo>
                  <a:cubicBezTo>
                    <a:pt x="0" y="673"/>
                    <a:pt x="0" y="749"/>
                    <a:pt x="47" y="795"/>
                  </a:cubicBezTo>
                  <a:cubicBezTo>
                    <a:pt x="430" y="1179"/>
                    <a:pt x="430" y="1179"/>
                    <a:pt x="430" y="1179"/>
                  </a:cubicBezTo>
                  <a:cubicBezTo>
                    <a:pt x="477" y="1225"/>
                    <a:pt x="552" y="1225"/>
                    <a:pt x="598" y="1179"/>
                  </a:cubicBezTo>
                  <a:cubicBezTo>
                    <a:pt x="1175" y="602"/>
                    <a:pt x="1175" y="602"/>
                    <a:pt x="1175" y="602"/>
                  </a:cubicBezTo>
                  <a:cubicBezTo>
                    <a:pt x="1192" y="585"/>
                    <a:pt x="1205" y="566"/>
                    <a:pt x="1213" y="544"/>
                  </a:cubicBezTo>
                  <a:cubicBezTo>
                    <a:pt x="1271" y="561"/>
                    <a:pt x="1327" y="569"/>
                    <a:pt x="1377" y="569"/>
                  </a:cubicBezTo>
                  <a:cubicBezTo>
                    <a:pt x="1500" y="568"/>
                    <a:pt x="1541" y="514"/>
                    <a:pt x="1554" y="482"/>
                  </a:cubicBezTo>
                  <a:cubicBezTo>
                    <a:pt x="1567" y="450"/>
                    <a:pt x="1577" y="384"/>
                    <a:pt x="1491" y="296"/>
                  </a:cubicBezTo>
                  <a:close/>
                  <a:moveTo>
                    <a:pt x="777" y="623"/>
                  </a:moveTo>
                  <a:cubicBezTo>
                    <a:pt x="763" y="631"/>
                    <a:pt x="750" y="639"/>
                    <a:pt x="736" y="646"/>
                  </a:cubicBezTo>
                  <a:cubicBezTo>
                    <a:pt x="723" y="652"/>
                    <a:pt x="718" y="651"/>
                    <a:pt x="713" y="637"/>
                  </a:cubicBezTo>
                  <a:cubicBezTo>
                    <a:pt x="703" y="609"/>
                    <a:pt x="687" y="585"/>
                    <a:pt x="665" y="565"/>
                  </a:cubicBezTo>
                  <a:cubicBezTo>
                    <a:pt x="660" y="560"/>
                    <a:pt x="654" y="555"/>
                    <a:pt x="646" y="552"/>
                  </a:cubicBezTo>
                  <a:cubicBezTo>
                    <a:pt x="620" y="542"/>
                    <a:pt x="597" y="559"/>
                    <a:pt x="600" y="587"/>
                  </a:cubicBezTo>
                  <a:cubicBezTo>
                    <a:pt x="602" y="601"/>
                    <a:pt x="606" y="614"/>
                    <a:pt x="612" y="627"/>
                  </a:cubicBezTo>
                  <a:cubicBezTo>
                    <a:pt x="621" y="650"/>
                    <a:pt x="631" y="673"/>
                    <a:pt x="638" y="697"/>
                  </a:cubicBezTo>
                  <a:cubicBezTo>
                    <a:pt x="659" y="772"/>
                    <a:pt x="611" y="846"/>
                    <a:pt x="535" y="854"/>
                  </a:cubicBezTo>
                  <a:cubicBezTo>
                    <a:pt x="508" y="856"/>
                    <a:pt x="482" y="850"/>
                    <a:pt x="458" y="837"/>
                  </a:cubicBezTo>
                  <a:cubicBezTo>
                    <a:pt x="447" y="831"/>
                    <a:pt x="439" y="831"/>
                    <a:pt x="431" y="840"/>
                  </a:cubicBezTo>
                  <a:cubicBezTo>
                    <a:pt x="423" y="849"/>
                    <a:pt x="414" y="857"/>
                    <a:pt x="406" y="865"/>
                  </a:cubicBezTo>
                  <a:cubicBezTo>
                    <a:pt x="398" y="873"/>
                    <a:pt x="390" y="873"/>
                    <a:pt x="383" y="865"/>
                  </a:cubicBezTo>
                  <a:cubicBezTo>
                    <a:pt x="374" y="857"/>
                    <a:pt x="365" y="848"/>
                    <a:pt x="356" y="839"/>
                  </a:cubicBezTo>
                  <a:cubicBezTo>
                    <a:pt x="348" y="831"/>
                    <a:pt x="349" y="822"/>
                    <a:pt x="357" y="815"/>
                  </a:cubicBezTo>
                  <a:cubicBezTo>
                    <a:pt x="363" y="809"/>
                    <a:pt x="369" y="802"/>
                    <a:pt x="375" y="796"/>
                  </a:cubicBezTo>
                  <a:cubicBezTo>
                    <a:pt x="388" y="782"/>
                    <a:pt x="388" y="781"/>
                    <a:pt x="377" y="766"/>
                  </a:cubicBezTo>
                  <a:cubicBezTo>
                    <a:pt x="363" y="747"/>
                    <a:pt x="351" y="727"/>
                    <a:pt x="343" y="704"/>
                  </a:cubicBezTo>
                  <a:cubicBezTo>
                    <a:pt x="337" y="687"/>
                    <a:pt x="339" y="682"/>
                    <a:pt x="355" y="673"/>
                  </a:cubicBezTo>
                  <a:cubicBezTo>
                    <a:pt x="366" y="666"/>
                    <a:pt x="378" y="660"/>
                    <a:pt x="390" y="653"/>
                  </a:cubicBezTo>
                  <a:cubicBezTo>
                    <a:pt x="405" y="646"/>
                    <a:pt x="409" y="648"/>
                    <a:pt x="414" y="663"/>
                  </a:cubicBezTo>
                  <a:cubicBezTo>
                    <a:pt x="422" y="688"/>
                    <a:pt x="435" y="711"/>
                    <a:pt x="451" y="732"/>
                  </a:cubicBezTo>
                  <a:cubicBezTo>
                    <a:pt x="462" y="746"/>
                    <a:pt x="475" y="756"/>
                    <a:pt x="491" y="762"/>
                  </a:cubicBezTo>
                  <a:cubicBezTo>
                    <a:pt x="521" y="774"/>
                    <a:pt x="548" y="753"/>
                    <a:pt x="545" y="721"/>
                  </a:cubicBezTo>
                  <a:cubicBezTo>
                    <a:pt x="544" y="710"/>
                    <a:pt x="541" y="700"/>
                    <a:pt x="537" y="689"/>
                  </a:cubicBezTo>
                  <a:cubicBezTo>
                    <a:pt x="526" y="663"/>
                    <a:pt x="513" y="638"/>
                    <a:pt x="507" y="610"/>
                  </a:cubicBezTo>
                  <a:cubicBezTo>
                    <a:pt x="495" y="565"/>
                    <a:pt x="501" y="524"/>
                    <a:pt x="537" y="492"/>
                  </a:cubicBezTo>
                  <a:cubicBezTo>
                    <a:pt x="578" y="456"/>
                    <a:pt x="623" y="454"/>
                    <a:pt x="672" y="476"/>
                  </a:cubicBezTo>
                  <a:cubicBezTo>
                    <a:pt x="692" y="486"/>
                    <a:pt x="692" y="486"/>
                    <a:pt x="707" y="471"/>
                  </a:cubicBezTo>
                  <a:cubicBezTo>
                    <a:pt x="712" y="465"/>
                    <a:pt x="717" y="460"/>
                    <a:pt x="723" y="455"/>
                  </a:cubicBezTo>
                  <a:cubicBezTo>
                    <a:pt x="734" y="444"/>
                    <a:pt x="738" y="444"/>
                    <a:pt x="750" y="455"/>
                  </a:cubicBezTo>
                  <a:cubicBezTo>
                    <a:pt x="761" y="466"/>
                    <a:pt x="761" y="466"/>
                    <a:pt x="761" y="466"/>
                  </a:cubicBezTo>
                  <a:cubicBezTo>
                    <a:pt x="785" y="490"/>
                    <a:pt x="785" y="490"/>
                    <a:pt x="761" y="515"/>
                  </a:cubicBezTo>
                  <a:cubicBezTo>
                    <a:pt x="743" y="532"/>
                    <a:pt x="743" y="532"/>
                    <a:pt x="758" y="552"/>
                  </a:cubicBezTo>
                  <a:cubicBezTo>
                    <a:pt x="769" y="567"/>
                    <a:pt x="778" y="584"/>
                    <a:pt x="784" y="601"/>
                  </a:cubicBezTo>
                  <a:cubicBezTo>
                    <a:pt x="788" y="611"/>
                    <a:pt x="786" y="618"/>
                    <a:pt x="777" y="623"/>
                  </a:cubicBezTo>
                  <a:close/>
                  <a:moveTo>
                    <a:pt x="1461" y="444"/>
                  </a:moveTo>
                  <a:cubicBezTo>
                    <a:pt x="1450" y="470"/>
                    <a:pt x="1334" y="493"/>
                    <a:pt x="1158" y="419"/>
                  </a:cubicBezTo>
                  <a:cubicBezTo>
                    <a:pt x="1106" y="398"/>
                    <a:pt x="1058" y="371"/>
                    <a:pt x="1019" y="342"/>
                  </a:cubicBezTo>
                  <a:cubicBezTo>
                    <a:pt x="1017" y="344"/>
                    <a:pt x="1016" y="345"/>
                    <a:pt x="1014" y="347"/>
                  </a:cubicBezTo>
                  <a:cubicBezTo>
                    <a:pt x="976" y="385"/>
                    <a:pt x="913" y="385"/>
                    <a:pt x="875" y="347"/>
                  </a:cubicBezTo>
                  <a:cubicBezTo>
                    <a:pt x="837" y="308"/>
                    <a:pt x="837" y="246"/>
                    <a:pt x="875" y="207"/>
                  </a:cubicBezTo>
                  <a:cubicBezTo>
                    <a:pt x="913" y="169"/>
                    <a:pt x="976" y="169"/>
                    <a:pt x="1014" y="207"/>
                  </a:cubicBezTo>
                  <a:cubicBezTo>
                    <a:pt x="1038" y="230"/>
                    <a:pt x="1046" y="262"/>
                    <a:pt x="1042" y="291"/>
                  </a:cubicBezTo>
                  <a:cubicBezTo>
                    <a:pt x="1080" y="318"/>
                    <a:pt x="1126" y="343"/>
                    <a:pt x="1174" y="363"/>
                  </a:cubicBezTo>
                  <a:cubicBezTo>
                    <a:pt x="1191" y="370"/>
                    <a:pt x="1207" y="377"/>
                    <a:pt x="1223" y="382"/>
                  </a:cubicBezTo>
                  <a:cubicBezTo>
                    <a:pt x="1222" y="243"/>
                    <a:pt x="1222" y="243"/>
                    <a:pt x="1222" y="243"/>
                  </a:cubicBezTo>
                  <a:cubicBezTo>
                    <a:pt x="1224" y="244"/>
                    <a:pt x="1227" y="245"/>
                    <a:pt x="1230" y="247"/>
                  </a:cubicBezTo>
                  <a:cubicBezTo>
                    <a:pt x="1305" y="278"/>
                    <a:pt x="1373" y="321"/>
                    <a:pt x="1417" y="365"/>
                  </a:cubicBezTo>
                  <a:cubicBezTo>
                    <a:pt x="1419" y="367"/>
                    <a:pt x="1419" y="367"/>
                    <a:pt x="1419" y="367"/>
                  </a:cubicBezTo>
                  <a:cubicBezTo>
                    <a:pt x="1461" y="409"/>
                    <a:pt x="1465" y="435"/>
                    <a:pt x="1461" y="444"/>
                  </a:cubicBezTo>
                  <a:close/>
                  <a:moveTo>
                    <a:pt x="1461" y="444"/>
                  </a:moveTo>
                  <a:cubicBezTo>
                    <a:pt x="1461" y="444"/>
                    <a:pt x="1461" y="444"/>
                    <a:pt x="1461" y="444"/>
                  </a:cubicBezTo>
                </a:path>
              </a:pathLst>
            </a:custGeom>
            <a:solidFill>
              <a:srgbClr val="3B81A6"/>
            </a:solidFill>
            <a:ln>
              <a:noFill/>
            </a:ln>
          </p:spPr>
          <p:txBody>
            <a:bodyPr vert="horz" wrap="square" lIns="91440" tIns="45720" rIns="91440" bIns="45720" numCol="1" anchor="t" anchorCtr="0" compatLnSpc="1">
              <a:prstTxWarp prst="textNoShape">
                <a:avLst/>
              </a:prstTxWarp>
            </a:bodyPr>
            <a:lstStyle/>
            <a:p>
              <a:endParaRPr lang="es-AR">
                <a:solidFill>
                  <a:srgbClr val="000000"/>
                </a:solidFill>
              </a:endParaRPr>
            </a:p>
          </p:txBody>
        </p:sp>
      </p:grpSp>
      <p:sp>
        <p:nvSpPr>
          <p:cNvPr id="53" name="66 CuadroTexto"/>
          <p:cNvSpPr txBox="1"/>
          <p:nvPr/>
        </p:nvSpPr>
        <p:spPr>
          <a:xfrm>
            <a:off x="4666244" y="4482405"/>
            <a:ext cx="2698592" cy="1538883"/>
          </a:xfrm>
          <a:prstGeom prst="rect">
            <a:avLst/>
          </a:prstGeom>
          <a:noFill/>
        </p:spPr>
        <p:txBody>
          <a:bodyPr wrap="square" lIns="0" tIns="0" rIns="0" bIns="0" rtlCol="0">
            <a:spAutoFit/>
          </a:bodyPr>
          <a:lstStyle/>
          <a:p>
            <a:pPr algn="ctr"/>
            <a:r>
              <a:rPr lang="es-ES" sz="2000" b="1" dirty="0">
                <a:solidFill>
                  <a:srgbClr val="3B81A6"/>
                </a:solidFill>
              </a:rPr>
              <a:t>2 NIVELES DE </a:t>
            </a:r>
            <a:r>
              <a:rPr lang="es-ES" sz="2000" b="1" dirty="0" smtClean="0">
                <a:solidFill>
                  <a:srgbClr val="3B81A6"/>
                </a:solidFill>
              </a:rPr>
              <a:t>MARCAS: </a:t>
            </a:r>
          </a:p>
          <a:p>
            <a:pPr algn="ctr"/>
            <a:r>
              <a:rPr lang="es-ES" sz="2000" dirty="0" smtClean="0">
                <a:solidFill>
                  <a:srgbClr val="717171">
                    <a:lumMod val="60000"/>
                    <a:lumOff val="40000"/>
                  </a:srgbClr>
                </a:solidFill>
              </a:rPr>
              <a:t>56</a:t>
            </a:r>
            <a:r>
              <a:rPr lang="es-ES" sz="2000" dirty="0">
                <a:solidFill>
                  <a:srgbClr val="717171">
                    <a:lumMod val="60000"/>
                    <a:lumOff val="40000"/>
                  </a:srgbClr>
                </a:solidFill>
              </a:rPr>
              <a:t>% Marcas A</a:t>
            </a:r>
          </a:p>
          <a:p>
            <a:pPr algn="ctr"/>
            <a:r>
              <a:rPr lang="es-ES" sz="2000" dirty="0">
                <a:solidFill>
                  <a:srgbClr val="717171">
                    <a:lumMod val="60000"/>
                    <a:lumOff val="40000"/>
                  </a:srgbClr>
                </a:solidFill>
              </a:rPr>
              <a:t>34% Marcas Propias</a:t>
            </a:r>
            <a:r>
              <a:rPr lang="es-ES" sz="2000" b="1" dirty="0" smtClean="0">
                <a:solidFill>
                  <a:srgbClr val="3B81A6"/>
                </a:solidFill>
              </a:rPr>
              <a:t> </a:t>
            </a:r>
          </a:p>
          <a:p>
            <a:pPr algn="ctr"/>
            <a:r>
              <a:rPr lang="es-ES" sz="2000" dirty="0">
                <a:solidFill>
                  <a:srgbClr val="717171">
                    <a:lumMod val="60000"/>
                    <a:lumOff val="40000"/>
                  </a:srgbClr>
                </a:solidFill>
              </a:rPr>
              <a:t>Propias -40% PM </a:t>
            </a:r>
            <a:endParaRPr lang="es-ES" sz="2000" dirty="0" smtClean="0">
              <a:solidFill>
                <a:srgbClr val="717171">
                  <a:lumMod val="60000"/>
                  <a:lumOff val="40000"/>
                </a:srgbClr>
              </a:solidFill>
            </a:endParaRPr>
          </a:p>
        </p:txBody>
      </p:sp>
      <p:sp>
        <p:nvSpPr>
          <p:cNvPr id="56" name="66 CuadroTexto"/>
          <p:cNvSpPr txBox="1"/>
          <p:nvPr/>
        </p:nvSpPr>
        <p:spPr>
          <a:xfrm>
            <a:off x="8509976" y="4482405"/>
            <a:ext cx="2698592" cy="1231106"/>
          </a:xfrm>
          <a:prstGeom prst="rect">
            <a:avLst/>
          </a:prstGeom>
          <a:noFill/>
        </p:spPr>
        <p:txBody>
          <a:bodyPr wrap="square" lIns="0" tIns="0" rIns="0" bIns="0" rtlCol="0">
            <a:spAutoFit/>
          </a:bodyPr>
          <a:lstStyle/>
          <a:p>
            <a:pPr algn="ctr"/>
            <a:r>
              <a:rPr lang="es-ES" sz="2000" b="1" dirty="0" smtClean="0">
                <a:solidFill>
                  <a:srgbClr val="E12007"/>
                </a:solidFill>
              </a:rPr>
              <a:t>PLAN DE FIDELIZACIÓN</a:t>
            </a:r>
          </a:p>
          <a:p>
            <a:pPr algn="ctr"/>
            <a:r>
              <a:rPr lang="es-ES" sz="2000" dirty="0" smtClean="0">
                <a:solidFill>
                  <a:srgbClr val="717171">
                    <a:lumMod val="60000"/>
                    <a:lumOff val="40000"/>
                  </a:srgbClr>
                </a:solidFill>
              </a:rPr>
              <a:t>3 MILLONES DE TARJETAS</a:t>
            </a:r>
            <a:endParaRPr lang="es-AR" sz="1400" dirty="0">
              <a:solidFill>
                <a:srgbClr val="FFFFFF">
                  <a:lumMod val="65000"/>
                </a:srgbClr>
              </a:solidFill>
              <a:latin typeface="+mj-lt"/>
              <a:cs typeface="Arial"/>
            </a:endParaRPr>
          </a:p>
        </p:txBody>
      </p:sp>
      <p:grpSp>
        <p:nvGrpSpPr>
          <p:cNvPr id="6" name="Grupo 5"/>
          <p:cNvGrpSpPr/>
          <p:nvPr/>
        </p:nvGrpSpPr>
        <p:grpSpPr>
          <a:xfrm>
            <a:off x="8535083" y="1723705"/>
            <a:ext cx="2648378" cy="2648378"/>
            <a:chOff x="8535083" y="1115555"/>
            <a:chExt cx="2648378" cy="2648378"/>
          </a:xfrm>
        </p:grpSpPr>
        <p:sp>
          <p:nvSpPr>
            <p:cNvPr id="44" name="76 Elipse"/>
            <p:cNvSpPr/>
            <p:nvPr/>
          </p:nvSpPr>
          <p:spPr>
            <a:xfrm>
              <a:off x="8535083" y="1115555"/>
              <a:ext cx="2648378" cy="2648378"/>
            </a:xfrm>
            <a:prstGeom prst="ellipse">
              <a:avLst/>
            </a:prstGeom>
            <a:noFill/>
            <a:ln w="38100">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pic>
          <p:nvPicPr>
            <p:cNvPr id="2050" name="Picture 2" descr="http://4.bp.blogspot.com/-Og2TdKc_LiQ/Vn8z7LXBAGI/AAAAAAAACAA/yga_h3YXpnQ/s1600/tarjeta-activ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2588" y="1950861"/>
              <a:ext cx="1800976" cy="10194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upo 18"/>
          <p:cNvGrpSpPr/>
          <p:nvPr/>
        </p:nvGrpSpPr>
        <p:grpSpPr>
          <a:xfrm>
            <a:off x="859087" y="1698598"/>
            <a:ext cx="2698592" cy="2698592"/>
            <a:chOff x="859087" y="1090448"/>
            <a:chExt cx="2698592" cy="2698592"/>
          </a:xfrm>
        </p:grpSpPr>
        <p:grpSp>
          <p:nvGrpSpPr>
            <p:cNvPr id="3" name="Grupo 2"/>
            <p:cNvGrpSpPr/>
            <p:nvPr/>
          </p:nvGrpSpPr>
          <p:grpSpPr>
            <a:xfrm>
              <a:off x="859087" y="1090448"/>
              <a:ext cx="2698592" cy="2698592"/>
              <a:chOff x="859087" y="1090448"/>
              <a:chExt cx="2698592" cy="2698592"/>
            </a:xfrm>
          </p:grpSpPr>
          <p:sp>
            <p:nvSpPr>
              <p:cNvPr id="38" name="70 Elipse"/>
              <p:cNvSpPr/>
              <p:nvPr/>
            </p:nvSpPr>
            <p:spPr>
              <a:xfrm>
                <a:off x="859087" y="1090448"/>
                <a:ext cx="2698592" cy="2698592"/>
              </a:xfrm>
              <a:prstGeom prst="ellipse">
                <a:avLst/>
              </a:prstGeom>
              <a:noFill/>
              <a:ln w="38100">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p>
            </p:txBody>
          </p:sp>
          <p:grpSp>
            <p:nvGrpSpPr>
              <p:cNvPr id="46" name="Grupo 45"/>
              <p:cNvGrpSpPr/>
              <p:nvPr/>
            </p:nvGrpSpPr>
            <p:grpSpPr>
              <a:xfrm>
                <a:off x="1215956" y="1541346"/>
                <a:ext cx="1949320" cy="1559452"/>
                <a:chOff x="435750" y="4522356"/>
                <a:chExt cx="1339770" cy="1071815"/>
              </a:xfrm>
              <a:solidFill>
                <a:schemeClr val="bg1">
                  <a:lumMod val="85000"/>
                </a:schemeClr>
              </a:solidFill>
            </p:grpSpPr>
            <p:sp>
              <p:nvSpPr>
                <p:cNvPr id="47" name="6 Forma libre"/>
                <p:cNvSpPr/>
                <p:nvPr/>
              </p:nvSpPr>
              <p:spPr>
                <a:xfrm>
                  <a:off x="938164" y="4522356"/>
                  <a:ext cx="334942" cy="267954"/>
                </a:xfrm>
                <a:custGeom>
                  <a:avLst/>
                  <a:gdLst>
                    <a:gd name="connsiteX0" fmla="*/ 0 w 1524000"/>
                    <a:gd name="connsiteY0" fmla="*/ 1016000 h 1016000"/>
                    <a:gd name="connsiteX1" fmla="*/ 762000 w 1524000"/>
                    <a:gd name="connsiteY1" fmla="*/ 0 h 1016000"/>
                    <a:gd name="connsiteX2" fmla="*/ 762000 w 1524000"/>
                    <a:gd name="connsiteY2" fmla="*/ 0 h 1016000"/>
                    <a:gd name="connsiteX3" fmla="*/ 1524000 w 1524000"/>
                    <a:gd name="connsiteY3" fmla="*/ 1016000 h 1016000"/>
                    <a:gd name="connsiteX4" fmla="*/ 0 w 1524000"/>
                    <a:gd name="connsiteY4" fmla="*/ 1016000 h 10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0" h="1016000">
                      <a:moveTo>
                        <a:pt x="0" y="1016000"/>
                      </a:moveTo>
                      <a:lnTo>
                        <a:pt x="762000" y="0"/>
                      </a:lnTo>
                      <a:lnTo>
                        <a:pt x="762000" y="0"/>
                      </a:lnTo>
                      <a:lnTo>
                        <a:pt x="1524000" y="1016000"/>
                      </a:lnTo>
                      <a:lnTo>
                        <a:pt x="0" y="1016000"/>
                      </a:lnTo>
                      <a:close/>
                    </a:path>
                  </a:pathLst>
                </a:custGeom>
                <a:solidFill>
                  <a:schemeClr val="accent1"/>
                </a:solidFill>
                <a:ln w="6350" cap="flat" cmpd="sng" algn="ctr">
                  <a:solidFill>
                    <a:schemeClr val="bg1"/>
                  </a:solidFill>
                  <a:prstDash val="solid"/>
                </a:ln>
                <a:effectLst/>
              </p:spPr>
              <p:txBody>
                <a:bodyPr spcFirstLastPara="0" vert="horz" wrap="square" lIns="48260" tIns="48260" rIns="48260" bIns="48260" numCol="1" spcCol="1270" anchor="ctr" anchorCtr="0">
                  <a:noAutofit/>
                </a:bodyPr>
                <a:lstStyle/>
                <a:p>
                  <a:pPr algn="ctr" defTabSz="1689100">
                    <a:lnSpc>
                      <a:spcPct val="90000"/>
                    </a:lnSpc>
                    <a:spcAft>
                      <a:spcPct val="35000"/>
                    </a:spcAft>
                    <a:defRPr/>
                  </a:pPr>
                  <a:endParaRPr lang="es-AR" sz="3800" kern="0" smtClean="0">
                    <a:solidFill>
                      <a:srgbClr val="FFFFFF"/>
                    </a:solidFill>
                  </a:endParaRPr>
                </a:p>
              </p:txBody>
            </p:sp>
            <p:sp>
              <p:nvSpPr>
                <p:cNvPr id="48" name="7 Forma libre"/>
                <p:cNvSpPr/>
                <p:nvPr/>
              </p:nvSpPr>
              <p:spPr>
                <a:xfrm>
                  <a:off x="770692" y="4790310"/>
                  <a:ext cx="669885" cy="267954"/>
                </a:xfrm>
                <a:custGeom>
                  <a:avLst/>
                  <a:gdLst>
                    <a:gd name="connsiteX0" fmla="*/ 0 w 3048000"/>
                    <a:gd name="connsiteY0" fmla="*/ 1016000 h 1016000"/>
                    <a:gd name="connsiteX1" fmla="*/ 762000 w 3048000"/>
                    <a:gd name="connsiteY1" fmla="*/ 0 h 1016000"/>
                    <a:gd name="connsiteX2" fmla="*/ 2286000 w 3048000"/>
                    <a:gd name="connsiteY2" fmla="*/ 0 h 1016000"/>
                    <a:gd name="connsiteX3" fmla="*/ 3048000 w 3048000"/>
                    <a:gd name="connsiteY3" fmla="*/ 1016000 h 1016000"/>
                    <a:gd name="connsiteX4" fmla="*/ 0 w 3048000"/>
                    <a:gd name="connsiteY4" fmla="*/ 1016000 h 10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0" h="1016000">
                      <a:moveTo>
                        <a:pt x="0" y="1016000"/>
                      </a:moveTo>
                      <a:lnTo>
                        <a:pt x="762000" y="0"/>
                      </a:lnTo>
                      <a:lnTo>
                        <a:pt x="2286000" y="0"/>
                      </a:lnTo>
                      <a:lnTo>
                        <a:pt x="3048000" y="1016000"/>
                      </a:lnTo>
                      <a:lnTo>
                        <a:pt x="0" y="1016000"/>
                      </a:lnTo>
                      <a:close/>
                    </a:path>
                  </a:pathLst>
                </a:custGeom>
                <a:solidFill>
                  <a:schemeClr val="accent1"/>
                </a:solidFill>
                <a:ln w="6350" cap="flat" cmpd="sng" algn="ctr">
                  <a:solidFill>
                    <a:schemeClr val="bg1"/>
                  </a:solidFill>
                  <a:prstDash val="solid"/>
                </a:ln>
                <a:effectLst/>
              </p:spPr>
              <p:txBody>
                <a:bodyPr spcFirstLastPara="0" vert="horz" wrap="square" lIns="595630" tIns="62230" rIns="595630" bIns="62230" numCol="1" spcCol="1270" anchor="ctr" anchorCtr="0">
                  <a:noAutofit/>
                </a:bodyPr>
                <a:lstStyle/>
                <a:p>
                  <a:pPr algn="ctr" defTabSz="2178050">
                    <a:lnSpc>
                      <a:spcPct val="90000"/>
                    </a:lnSpc>
                    <a:spcAft>
                      <a:spcPct val="35000"/>
                    </a:spcAft>
                    <a:defRPr/>
                  </a:pPr>
                  <a:endParaRPr lang="es-AR" sz="4900" kern="0" smtClean="0">
                    <a:solidFill>
                      <a:srgbClr val="FFFFFF"/>
                    </a:solidFill>
                  </a:endParaRPr>
                </a:p>
              </p:txBody>
            </p:sp>
            <p:sp>
              <p:nvSpPr>
                <p:cNvPr id="49" name="8 Forma libre"/>
                <p:cNvSpPr/>
                <p:nvPr/>
              </p:nvSpPr>
              <p:spPr>
                <a:xfrm>
                  <a:off x="603222" y="5058263"/>
                  <a:ext cx="1004828" cy="267954"/>
                </a:xfrm>
                <a:custGeom>
                  <a:avLst/>
                  <a:gdLst>
                    <a:gd name="connsiteX0" fmla="*/ 0 w 4572000"/>
                    <a:gd name="connsiteY0" fmla="*/ 1016000 h 1016000"/>
                    <a:gd name="connsiteX1" fmla="*/ 762000 w 4572000"/>
                    <a:gd name="connsiteY1" fmla="*/ 0 h 1016000"/>
                    <a:gd name="connsiteX2" fmla="*/ 3810000 w 4572000"/>
                    <a:gd name="connsiteY2" fmla="*/ 0 h 1016000"/>
                    <a:gd name="connsiteX3" fmla="*/ 4572000 w 4572000"/>
                    <a:gd name="connsiteY3" fmla="*/ 1016000 h 1016000"/>
                    <a:gd name="connsiteX4" fmla="*/ 0 w 4572000"/>
                    <a:gd name="connsiteY4" fmla="*/ 1016000 h 10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1016000">
                      <a:moveTo>
                        <a:pt x="0" y="1016000"/>
                      </a:moveTo>
                      <a:lnTo>
                        <a:pt x="762000" y="0"/>
                      </a:lnTo>
                      <a:lnTo>
                        <a:pt x="3810000" y="0"/>
                      </a:lnTo>
                      <a:lnTo>
                        <a:pt x="4572000" y="1016000"/>
                      </a:lnTo>
                      <a:lnTo>
                        <a:pt x="0" y="1016000"/>
                      </a:lnTo>
                      <a:close/>
                    </a:path>
                  </a:pathLst>
                </a:custGeom>
                <a:grpFill/>
                <a:ln w="6350" cap="flat" cmpd="sng" algn="ctr">
                  <a:solidFill>
                    <a:schemeClr val="bg1"/>
                  </a:solidFill>
                  <a:prstDash val="solid"/>
                </a:ln>
                <a:effectLst/>
              </p:spPr>
              <p:txBody>
                <a:bodyPr spcFirstLastPara="0" vert="horz" wrap="square" lIns="881380" tIns="81280" rIns="881380" bIns="81280" numCol="1" spcCol="1270" anchor="ctr" anchorCtr="0">
                  <a:noAutofit/>
                </a:bodyPr>
                <a:lstStyle/>
                <a:p>
                  <a:pPr algn="ctr" defTabSz="2844800">
                    <a:lnSpc>
                      <a:spcPct val="90000"/>
                    </a:lnSpc>
                    <a:spcAft>
                      <a:spcPct val="35000"/>
                    </a:spcAft>
                    <a:defRPr/>
                  </a:pPr>
                  <a:endParaRPr lang="es-AR" sz="6400" kern="0" smtClean="0">
                    <a:solidFill>
                      <a:srgbClr val="FFFFFF"/>
                    </a:solidFill>
                  </a:endParaRPr>
                </a:p>
              </p:txBody>
            </p:sp>
            <p:sp>
              <p:nvSpPr>
                <p:cNvPr id="50" name="9 Forma libre"/>
                <p:cNvSpPr/>
                <p:nvPr/>
              </p:nvSpPr>
              <p:spPr>
                <a:xfrm>
                  <a:off x="435750" y="5326217"/>
                  <a:ext cx="1339770" cy="267954"/>
                </a:xfrm>
                <a:custGeom>
                  <a:avLst/>
                  <a:gdLst>
                    <a:gd name="connsiteX0" fmla="*/ 0 w 6096000"/>
                    <a:gd name="connsiteY0" fmla="*/ 1016000 h 1016000"/>
                    <a:gd name="connsiteX1" fmla="*/ 762000 w 6096000"/>
                    <a:gd name="connsiteY1" fmla="*/ 0 h 1016000"/>
                    <a:gd name="connsiteX2" fmla="*/ 5334000 w 6096000"/>
                    <a:gd name="connsiteY2" fmla="*/ 0 h 1016000"/>
                    <a:gd name="connsiteX3" fmla="*/ 6096000 w 6096000"/>
                    <a:gd name="connsiteY3" fmla="*/ 1016000 h 1016000"/>
                    <a:gd name="connsiteX4" fmla="*/ 0 w 6096000"/>
                    <a:gd name="connsiteY4" fmla="*/ 1016000 h 10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016000">
                      <a:moveTo>
                        <a:pt x="0" y="1016000"/>
                      </a:moveTo>
                      <a:lnTo>
                        <a:pt x="762000" y="0"/>
                      </a:lnTo>
                      <a:lnTo>
                        <a:pt x="5334000" y="0"/>
                      </a:lnTo>
                      <a:lnTo>
                        <a:pt x="6096000" y="1016000"/>
                      </a:lnTo>
                      <a:lnTo>
                        <a:pt x="0" y="1016000"/>
                      </a:lnTo>
                      <a:close/>
                    </a:path>
                  </a:pathLst>
                </a:custGeom>
                <a:grpFill/>
                <a:ln w="6350" cap="flat" cmpd="sng" algn="ctr">
                  <a:solidFill>
                    <a:schemeClr val="bg1"/>
                  </a:solidFill>
                  <a:prstDash val="solid"/>
                </a:ln>
                <a:effectLst/>
              </p:spPr>
              <p:txBody>
                <a:bodyPr spcFirstLastPara="0" vert="horz" wrap="square" lIns="1148079" tIns="81280" rIns="1148081" bIns="81280" numCol="1" spcCol="1270" anchor="ctr" anchorCtr="0">
                  <a:noAutofit/>
                </a:bodyPr>
                <a:lstStyle/>
                <a:p>
                  <a:pPr algn="ctr" defTabSz="2844800">
                    <a:lnSpc>
                      <a:spcPct val="90000"/>
                    </a:lnSpc>
                    <a:spcAft>
                      <a:spcPct val="35000"/>
                    </a:spcAft>
                    <a:defRPr/>
                  </a:pPr>
                  <a:endParaRPr lang="es-AR" sz="6400" kern="0" smtClean="0">
                    <a:solidFill>
                      <a:srgbClr val="FFFFFF"/>
                    </a:solidFill>
                  </a:endParaRPr>
                </a:p>
              </p:txBody>
            </p:sp>
          </p:grpSp>
          <p:sp>
            <p:nvSpPr>
              <p:cNvPr id="21" name="CuadroTexto 20"/>
              <p:cNvSpPr txBox="1"/>
              <p:nvPr/>
            </p:nvSpPr>
            <p:spPr>
              <a:xfrm>
                <a:off x="2047659" y="2031379"/>
                <a:ext cx="203582" cy="215444"/>
              </a:xfrm>
              <a:prstGeom prst="rect">
                <a:avLst/>
              </a:prstGeom>
              <a:noFill/>
            </p:spPr>
            <p:txBody>
              <a:bodyPr wrap="none" lIns="0" tIns="0" rIns="0" bIns="0" rtlCol="0">
                <a:spAutoFit/>
              </a:bodyPr>
              <a:lstStyle/>
              <a:p>
                <a:r>
                  <a:rPr lang="es-AR" sz="1400" dirty="0" smtClean="0"/>
                  <a:t>+5</a:t>
                </a:r>
              </a:p>
            </p:txBody>
          </p:sp>
          <p:sp>
            <p:nvSpPr>
              <p:cNvPr id="22" name="CuadroTexto 21"/>
              <p:cNvSpPr txBox="1"/>
              <p:nvPr/>
            </p:nvSpPr>
            <p:spPr>
              <a:xfrm>
                <a:off x="2047659" y="1677746"/>
                <a:ext cx="203582" cy="215444"/>
              </a:xfrm>
              <a:prstGeom prst="rect">
                <a:avLst/>
              </a:prstGeom>
              <a:noFill/>
            </p:spPr>
            <p:txBody>
              <a:bodyPr wrap="none" lIns="0" tIns="0" rIns="0" bIns="0" rtlCol="0">
                <a:spAutoFit/>
              </a:bodyPr>
              <a:lstStyle/>
              <a:p>
                <a:r>
                  <a:rPr lang="es-AR" sz="1400" dirty="0" smtClean="0"/>
                  <a:t>+3</a:t>
                </a:r>
              </a:p>
            </p:txBody>
          </p:sp>
          <p:sp>
            <p:nvSpPr>
              <p:cNvPr id="35" name="CuadroTexto 34"/>
              <p:cNvSpPr txBox="1"/>
              <p:nvPr/>
            </p:nvSpPr>
            <p:spPr>
              <a:xfrm>
                <a:off x="2573033" y="1715761"/>
                <a:ext cx="460062" cy="184666"/>
              </a:xfrm>
              <a:prstGeom prst="rect">
                <a:avLst/>
              </a:prstGeom>
              <a:noFill/>
            </p:spPr>
            <p:txBody>
              <a:bodyPr wrap="none" lIns="0" tIns="0" rIns="0" bIns="0" rtlCol="0">
                <a:spAutoFit/>
              </a:bodyPr>
              <a:lstStyle/>
              <a:p>
                <a:r>
                  <a:rPr lang="es-AR" sz="1200" dirty="0" smtClean="0"/>
                  <a:t>puntos</a:t>
                </a:r>
              </a:p>
            </p:txBody>
          </p:sp>
        </p:grpSp>
        <p:cxnSp>
          <p:nvCxnSpPr>
            <p:cNvPr id="8" name="Conector recto 7"/>
            <p:cNvCxnSpPr/>
            <p:nvPr/>
          </p:nvCxnSpPr>
          <p:spPr>
            <a:xfrm flipH="1" flipV="1">
              <a:off x="2283339" y="1775374"/>
              <a:ext cx="265954" cy="65441"/>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flipH="1">
              <a:off x="2305286" y="1837998"/>
              <a:ext cx="242837" cy="294589"/>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cxnSp>
        <p:nvCxnSpPr>
          <p:cNvPr id="29" name="Conector recto 28"/>
          <p:cNvCxnSpPr/>
          <p:nvPr/>
        </p:nvCxnSpPr>
        <p:spPr>
          <a:xfrm>
            <a:off x="352718" y="1124744"/>
            <a:ext cx="11474156"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62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wipe(up)">
                                      <p:cBhvr>
                                        <p:cTn id="20" dur="500"/>
                                        <p:tgtEl>
                                          <p:spTgt spid="5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wipe(up)">
                                      <p:cBhvr>
                                        <p:cTn id="2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53" grpId="0"/>
      <p:bldP spid="5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sz="2800" dirty="0" smtClean="0"/>
              <a:t>Cadena de valor: el MAYORISTA</a:t>
            </a:r>
            <a:r>
              <a:rPr lang="es-AR" sz="2800" dirty="0"/>
              <a:t/>
            </a:r>
            <a:br>
              <a:rPr lang="es-AR" sz="2800" dirty="0"/>
            </a:br>
            <a:endParaRPr lang="es-AR" sz="2800" dirty="0"/>
          </a:p>
        </p:txBody>
      </p:sp>
      <p:sp>
        <p:nvSpPr>
          <p:cNvPr id="5" name="Marcador de número de diapositiva 4"/>
          <p:cNvSpPr>
            <a:spLocks noGrp="1"/>
          </p:cNvSpPr>
          <p:nvPr>
            <p:ph type="sldNum" sz="quarter" idx="4"/>
          </p:nvPr>
        </p:nvSpPr>
        <p:spPr/>
        <p:txBody>
          <a:bodyPr/>
          <a:lstStyle/>
          <a:p>
            <a:fld id="{4034BEE3-566C-4068-A777-C3A4762E861B}" type="slidenum">
              <a:rPr lang="en-GB" smtClean="0">
                <a:solidFill>
                  <a:srgbClr val="717171"/>
                </a:solidFill>
              </a:rPr>
              <a:pPr/>
              <a:t>9</a:t>
            </a:fld>
            <a:endParaRPr lang="en-GB" dirty="0">
              <a:solidFill>
                <a:srgbClr val="717171"/>
              </a:solidFill>
            </a:endParaRPr>
          </a:p>
        </p:txBody>
      </p:sp>
      <p:sp>
        <p:nvSpPr>
          <p:cNvPr id="13" name="Freeform 12"/>
          <p:cNvSpPr>
            <a:spLocks noEditPoints="1"/>
          </p:cNvSpPr>
          <p:nvPr/>
        </p:nvSpPr>
        <p:spPr bwMode="auto">
          <a:xfrm rot="20700000">
            <a:off x="755858" y="1884585"/>
            <a:ext cx="978161" cy="1521213"/>
          </a:xfrm>
          <a:custGeom>
            <a:avLst/>
            <a:gdLst>
              <a:gd name="T0" fmla="*/ 102 w 376"/>
              <a:gd name="T1" fmla="*/ 448 h 562"/>
              <a:gd name="T2" fmla="*/ 102 w 376"/>
              <a:gd name="T3" fmla="*/ 185 h 562"/>
              <a:gd name="T4" fmla="*/ 19 w 376"/>
              <a:gd name="T5" fmla="*/ 151 h 562"/>
              <a:gd name="T6" fmla="*/ 50 w 376"/>
              <a:gd name="T7" fmla="*/ 220 h 562"/>
              <a:gd name="T8" fmla="*/ 50 w 376"/>
              <a:gd name="T9" fmla="*/ 505 h 562"/>
              <a:gd name="T10" fmla="*/ 82 w 376"/>
              <a:gd name="T11" fmla="*/ 545 h 562"/>
              <a:gd name="T12" fmla="*/ 166 w 376"/>
              <a:gd name="T13" fmla="*/ 545 h 562"/>
              <a:gd name="T14" fmla="*/ 321 w 376"/>
              <a:gd name="T15" fmla="*/ 505 h 562"/>
              <a:gd name="T16" fmla="*/ 156 w 376"/>
              <a:gd name="T17" fmla="*/ 453 h 562"/>
              <a:gd name="T18" fmla="*/ 142 w 376"/>
              <a:gd name="T19" fmla="*/ 520 h 562"/>
              <a:gd name="T20" fmla="*/ 106 w 376"/>
              <a:gd name="T21" fmla="*/ 520 h 562"/>
              <a:gd name="T22" fmla="*/ 106 w 376"/>
              <a:gd name="T23" fmla="*/ 485 h 562"/>
              <a:gd name="T24" fmla="*/ 142 w 376"/>
              <a:gd name="T25" fmla="*/ 485 h 562"/>
              <a:gd name="T26" fmla="*/ 142 w 376"/>
              <a:gd name="T27" fmla="*/ 520 h 562"/>
              <a:gd name="T28" fmla="*/ 312 w 376"/>
              <a:gd name="T29" fmla="*/ 273 h 562"/>
              <a:gd name="T30" fmla="*/ 312 w 376"/>
              <a:gd name="T31" fmla="*/ 116 h 562"/>
              <a:gd name="T32" fmla="*/ 324 w 376"/>
              <a:gd name="T33" fmla="*/ 110 h 562"/>
              <a:gd name="T34" fmla="*/ 338 w 376"/>
              <a:gd name="T35" fmla="*/ 97 h 562"/>
              <a:gd name="T36" fmla="*/ 338 w 376"/>
              <a:gd name="T37" fmla="*/ 0 h 562"/>
              <a:gd name="T38" fmla="*/ 188 w 376"/>
              <a:gd name="T39" fmla="*/ 0 h 562"/>
              <a:gd name="T40" fmla="*/ 175 w 376"/>
              <a:gd name="T41" fmla="*/ 13 h 562"/>
              <a:gd name="T42" fmla="*/ 175 w 376"/>
              <a:gd name="T43" fmla="*/ 102 h 562"/>
              <a:gd name="T44" fmla="*/ 134 w 376"/>
              <a:gd name="T45" fmla="*/ 102 h 562"/>
              <a:gd name="T46" fmla="*/ 134 w 376"/>
              <a:gd name="T47" fmla="*/ 269 h 562"/>
              <a:gd name="T48" fmla="*/ 129 w 376"/>
              <a:gd name="T49" fmla="*/ 273 h 562"/>
              <a:gd name="T50" fmla="*/ 129 w 376"/>
              <a:gd name="T51" fmla="*/ 418 h 562"/>
              <a:gd name="T52" fmla="*/ 142 w 376"/>
              <a:gd name="T53" fmla="*/ 431 h 562"/>
              <a:gd name="T54" fmla="*/ 376 w 376"/>
              <a:gd name="T55" fmla="*/ 431 h 562"/>
              <a:gd name="T56" fmla="*/ 376 w 376"/>
              <a:gd name="T57" fmla="*/ 286 h 562"/>
              <a:gd name="T58" fmla="*/ 363 w 376"/>
              <a:gd name="T59" fmla="*/ 273 h 562"/>
              <a:gd name="T60" fmla="*/ 243 w 376"/>
              <a:gd name="T61" fmla="*/ 26 h 562"/>
              <a:gd name="T62" fmla="*/ 269 w 376"/>
              <a:gd name="T63" fmla="*/ 57 h 562"/>
              <a:gd name="T64" fmla="*/ 311 w 376"/>
              <a:gd name="T65" fmla="*/ 26 h 562"/>
              <a:gd name="T66" fmla="*/ 202 w 376"/>
              <a:gd name="T67" fmla="*/ 83 h 562"/>
              <a:gd name="T68" fmla="*/ 160 w 376"/>
              <a:gd name="T69" fmla="*/ 129 h 562"/>
              <a:gd name="T70" fmla="*/ 209 w 376"/>
              <a:gd name="T71" fmla="*/ 165 h 562"/>
              <a:gd name="T72" fmla="*/ 235 w 376"/>
              <a:gd name="T73" fmla="*/ 129 h 562"/>
              <a:gd name="T74" fmla="*/ 286 w 376"/>
              <a:gd name="T75" fmla="*/ 256 h 562"/>
              <a:gd name="T76" fmla="*/ 160 w 376"/>
              <a:gd name="T77" fmla="*/ 129 h 562"/>
              <a:gd name="T78" fmla="*/ 156 w 376"/>
              <a:gd name="T79" fmla="*/ 404 h 562"/>
              <a:gd name="T80" fmla="*/ 239 w 376"/>
              <a:gd name="T81" fmla="*/ 300 h 562"/>
              <a:gd name="T82" fmla="*/ 265 w 376"/>
              <a:gd name="T83" fmla="*/ 333 h 562"/>
              <a:gd name="T84" fmla="*/ 350 w 376"/>
              <a:gd name="T85" fmla="*/ 30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562">
                <a:moveTo>
                  <a:pt x="124" y="444"/>
                </a:moveTo>
                <a:cubicBezTo>
                  <a:pt x="116" y="444"/>
                  <a:pt x="109" y="445"/>
                  <a:pt x="102" y="448"/>
                </a:cubicBezTo>
                <a:cubicBezTo>
                  <a:pt x="102" y="203"/>
                  <a:pt x="102" y="203"/>
                  <a:pt x="102" y="203"/>
                </a:cubicBezTo>
                <a:cubicBezTo>
                  <a:pt x="102" y="185"/>
                  <a:pt x="102" y="185"/>
                  <a:pt x="102" y="185"/>
                </a:cubicBezTo>
                <a:cubicBezTo>
                  <a:pt x="86" y="179"/>
                  <a:pt x="86" y="179"/>
                  <a:pt x="86" y="179"/>
                </a:cubicBezTo>
                <a:cubicBezTo>
                  <a:pt x="19" y="151"/>
                  <a:pt x="19" y="151"/>
                  <a:pt x="19" y="151"/>
                </a:cubicBezTo>
                <a:cubicBezTo>
                  <a:pt x="0" y="199"/>
                  <a:pt x="0" y="199"/>
                  <a:pt x="0" y="199"/>
                </a:cubicBezTo>
                <a:cubicBezTo>
                  <a:pt x="50" y="220"/>
                  <a:pt x="50" y="220"/>
                  <a:pt x="50" y="220"/>
                </a:cubicBezTo>
                <a:cubicBezTo>
                  <a:pt x="50" y="479"/>
                  <a:pt x="50" y="479"/>
                  <a:pt x="50" y="479"/>
                </a:cubicBezTo>
                <a:cubicBezTo>
                  <a:pt x="50" y="505"/>
                  <a:pt x="50" y="505"/>
                  <a:pt x="50" y="505"/>
                </a:cubicBezTo>
                <a:cubicBezTo>
                  <a:pt x="65" y="505"/>
                  <a:pt x="65" y="505"/>
                  <a:pt x="65" y="505"/>
                </a:cubicBezTo>
                <a:cubicBezTo>
                  <a:pt x="65" y="520"/>
                  <a:pt x="72" y="534"/>
                  <a:pt x="82" y="545"/>
                </a:cubicBezTo>
                <a:cubicBezTo>
                  <a:pt x="93" y="556"/>
                  <a:pt x="108" y="562"/>
                  <a:pt x="124" y="562"/>
                </a:cubicBezTo>
                <a:cubicBezTo>
                  <a:pt x="140" y="562"/>
                  <a:pt x="155" y="556"/>
                  <a:pt x="166" y="545"/>
                </a:cubicBezTo>
                <a:cubicBezTo>
                  <a:pt x="176" y="534"/>
                  <a:pt x="183" y="520"/>
                  <a:pt x="183" y="505"/>
                </a:cubicBezTo>
                <a:cubicBezTo>
                  <a:pt x="321" y="505"/>
                  <a:pt x="321" y="505"/>
                  <a:pt x="321" y="505"/>
                </a:cubicBezTo>
                <a:cubicBezTo>
                  <a:pt x="321" y="453"/>
                  <a:pt x="321" y="453"/>
                  <a:pt x="321" y="453"/>
                </a:cubicBezTo>
                <a:cubicBezTo>
                  <a:pt x="156" y="453"/>
                  <a:pt x="156" y="453"/>
                  <a:pt x="156" y="453"/>
                </a:cubicBezTo>
                <a:cubicBezTo>
                  <a:pt x="147" y="447"/>
                  <a:pt x="136" y="444"/>
                  <a:pt x="124" y="444"/>
                </a:cubicBezTo>
                <a:close/>
                <a:moveTo>
                  <a:pt x="142" y="520"/>
                </a:moveTo>
                <a:cubicBezTo>
                  <a:pt x="137" y="525"/>
                  <a:pt x="131" y="528"/>
                  <a:pt x="124" y="528"/>
                </a:cubicBezTo>
                <a:cubicBezTo>
                  <a:pt x="117" y="528"/>
                  <a:pt x="111" y="525"/>
                  <a:pt x="106" y="520"/>
                </a:cubicBezTo>
                <a:cubicBezTo>
                  <a:pt x="102" y="516"/>
                  <a:pt x="99" y="510"/>
                  <a:pt x="99" y="503"/>
                </a:cubicBezTo>
                <a:cubicBezTo>
                  <a:pt x="99" y="496"/>
                  <a:pt x="102" y="490"/>
                  <a:pt x="106" y="485"/>
                </a:cubicBezTo>
                <a:cubicBezTo>
                  <a:pt x="111" y="481"/>
                  <a:pt x="117" y="478"/>
                  <a:pt x="124" y="478"/>
                </a:cubicBezTo>
                <a:cubicBezTo>
                  <a:pt x="131" y="478"/>
                  <a:pt x="137" y="481"/>
                  <a:pt x="142" y="485"/>
                </a:cubicBezTo>
                <a:cubicBezTo>
                  <a:pt x="146" y="490"/>
                  <a:pt x="149" y="496"/>
                  <a:pt x="149" y="503"/>
                </a:cubicBezTo>
                <a:cubicBezTo>
                  <a:pt x="149" y="510"/>
                  <a:pt x="146" y="516"/>
                  <a:pt x="142" y="520"/>
                </a:cubicBezTo>
                <a:close/>
                <a:moveTo>
                  <a:pt x="363" y="273"/>
                </a:moveTo>
                <a:cubicBezTo>
                  <a:pt x="312" y="273"/>
                  <a:pt x="312" y="273"/>
                  <a:pt x="312" y="273"/>
                </a:cubicBezTo>
                <a:cubicBezTo>
                  <a:pt x="312" y="269"/>
                  <a:pt x="312" y="269"/>
                  <a:pt x="312" y="269"/>
                </a:cubicBezTo>
                <a:cubicBezTo>
                  <a:pt x="312" y="116"/>
                  <a:pt x="312" y="116"/>
                  <a:pt x="312" y="116"/>
                </a:cubicBezTo>
                <a:cubicBezTo>
                  <a:pt x="312" y="110"/>
                  <a:pt x="312" y="110"/>
                  <a:pt x="312" y="110"/>
                </a:cubicBezTo>
                <a:cubicBezTo>
                  <a:pt x="324" y="110"/>
                  <a:pt x="324" y="110"/>
                  <a:pt x="324" y="110"/>
                </a:cubicBezTo>
                <a:cubicBezTo>
                  <a:pt x="338" y="110"/>
                  <a:pt x="338" y="110"/>
                  <a:pt x="338" y="110"/>
                </a:cubicBezTo>
                <a:cubicBezTo>
                  <a:pt x="338" y="97"/>
                  <a:pt x="338" y="97"/>
                  <a:pt x="338" y="97"/>
                </a:cubicBezTo>
                <a:cubicBezTo>
                  <a:pt x="338" y="13"/>
                  <a:pt x="338" y="13"/>
                  <a:pt x="338" y="13"/>
                </a:cubicBezTo>
                <a:cubicBezTo>
                  <a:pt x="338" y="0"/>
                  <a:pt x="338" y="0"/>
                  <a:pt x="338" y="0"/>
                </a:cubicBezTo>
                <a:cubicBezTo>
                  <a:pt x="324" y="0"/>
                  <a:pt x="324" y="0"/>
                  <a:pt x="324" y="0"/>
                </a:cubicBezTo>
                <a:cubicBezTo>
                  <a:pt x="188" y="0"/>
                  <a:pt x="188" y="0"/>
                  <a:pt x="188" y="0"/>
                </a:cubicBezTo>
                <a:cubicBezTo>
                  <a:pt x="175" y="0"/>
                  <a:pt x="175" y="0"/>
                  <a:pt x="175" y="0"/>
                </a:cubicBezTo>
                <a:cubicBezTo>
                  <a:pt x="175" y="13"/>
                  <a:pt x="175" y="13"/>
                  <a:pt x="175" y="13"/>
                </a:cubicBezTo>
                <a:cubicBezTo>
                  <a:pt x="175" y="97"/>
                  <a:pt x="175" y="97"/>
                  <a:pt x="175" y="97"/>
                </a:cubicBezTo>
                <a:cubicBezTo>
                  <a:pt x="175" y="102"/>
                  <a:pt x="175" y="102"/>
                  <a:pt x="175" y="102"/>
                </a:cubicBezTo>
                <a:cubicBezTo>
                  <a:pt x="147" y="102"/>
                  <a:pt x="147" y="102"/>
                  <a:pt x="147" y="102"/>
                </a:cubicBezTo>
                <a:cubicBezTo>
                  <a:pt x="134" y="102"/>
                  <a:pt x="134" y="102"/>
                  <a:pt x="134" y="102"/>
                </a:cubicBezTo>
                <a:cubicBezTo>
                  <a:pt x="134" y="116"/>
                  <a:pt x="134" y="116"/>
                  <a:pt x="134" y="116"/>
                </a:cubicBezTo>
                <a:cubicBezTo>
                  <a:pt x="134" y="269"/>
                  <a:pt x="134" y="269"/>
                  <a:pt x="134" y="269"/>
                </a:cubicBezTo>
                <a:cubicBezTo>
                  <a:pt x="134" y="273"/>
                  <a:pt x="134" y="273"/>
                  <a:pt x="134" y="273"/>
                </a:cubicBezTo>
                <a:cubicBezTo>
                  <a:pt x="129" y="273"/>
                  <a:pt x="129" y="273"/>
                  <a:pt x="129" y="273"/>
                </a:cubicBezTo>
                <a:cubicBezTo>
                  <a:pt x="129" y="286"/>
                  <a:pt x="129" y="286"/>
                  <a:pt x="129" y="286"/>
                </a:cubicBezTo>
                <a:cubicBezTo>
                  <a:pt x="129" y="418"/>
                  <a:pt x="129" y="418"/>
                  <a:pt x="129" y="418"/>
                </a:cubicBezTo>
                <a:cubicBezTo>
                  <a:pt x="129" y="431"/>
                  <a:pt x="129" y="431"/>
                  <a:pt x="129" y="431"/>
                </a:cubicBezTo>
                <a:cubicBezTo>
                  <a:pt x="142" y="431"/>
                  <a:pt x="142" y="431"/>
                  <a:pt x="142" y="431"/>
                </a:cubicBezTo>
                <a:cubicBezTo>
                  <a:pt x="363" y="431"/>
                  <a:pt x="363" y="431"/>
                  <a:pt x="363" y="431"/>
                </a:cubicBezTo>
                <a:cubicBezTo>
                  <a:pt x="376" y="431"/>
                  <a:pt x="376" y="431"/>
                  <a:pt x="376" y="431"/>
                </a:cubicBezTo>
                <a:cubicBezTo>
                  <a:pt x="376" y="418"/>
                  <a:pt x="376" y="418"/>
                  <a:pt x="376" y="418"/>
                </a:cubicBezTo>
                <a:cubicBezTo>
                  <a:pt x="376" y="286"/>
                  <a:pt x="376" y="286"/>
                  <a:pt x="376" y="286"/>
                </a:cubicBezTo>
                <a:cubicBezTo>
                  <a:pt x="376" y="273"/>
                  <a:pt x="376" y="273"/>
                  <a:pt x="376" y="273"/>
                </a:cubicBezTo>
                <a:lnTo>
                  <a:pt x="363" y="273"/>
                </a:lnTo>
                <a:close/>
                <a:moveTo>
                  <a:pt x="202" y="26"/>
                </a:moveTo>
                <a:cubicBezTo>
                  <a:pt x="243" y="26"/>
                  <a:pt x="243" y="26"/>
                  <a:pt x="243" y="26"/>
                </a:cubicBezTo>
                <a:cubicBezTo>
                  <a:pt x="243" y="57"/>
                  <a:pt x="243" y="57"/>
                  <a:pt x="243" y="57"/>
                </a:cubicBezTo>
                <a:cubicBezTo>
                  <a:pt x="269" y="57"/>
                  <a:pt x="269" y="57"/>
                  <a:pt x="269" y="57"/>
                </a:cubicBezTo>
                <a:cubicBezTo>
                  <a:pt x="269" y="26"/>
                  <a:pt x="269" y="26"/>
                  <a:pt x="269" y="26"/>
                </a:cubicBezTo>
                <a:cubicBezTo>
                  <a:pt x="311" y="26"/>
                  <a:pt x="311" y="26"/>
                  <a:pt x="311" y="26"/>
                </a:cubicBezTo>
                <a:cubicBezTo>
                  <a:pt x="311" y="83"/>
                  <a:pt x="311" y="83"/>
                  <a:pt x="311" y="83"/>
                </a:cubicBezTo>
                <a:cubicBezTo>
                  <a:pt x="202" y="83"/>
                  <a:pt x="202" y="83"/>
                  <a:pt x="202" y="83"/>
                </a:cubicBezTo>
                <a:lnTo>
                  <a:pt x="202" y="26"/>
                </a:lnTo>
                <a:close/>
                <a:moveTo>
                  <a:pt x="160" y="129"/>
                </a:moveTo>
                <a:cubicBezTo>
                  <a:pt x="209" y="129"/>
                  <a:pt x="209" y="129"/>
                  <a:pt x="209" y="129"/>
                </a:cubicBezTo>
                <a:cubicBezTo>
                  <a:pt x="209" y="165"/>
                  <a:pt x="209" y="165"/>
                  <a:pt x="209" y="165"/>
                </a:cubicBezTo>
                <a:cubicBezTo>
                  <a:pt x="235" y="165"/>
                  <a:pt x="235" y="165"/>
                  <a:pt x="235" y="165"/>
                </a:cubicBezTo>
                <a:cubicBezTo>
                  <a:pt x="235" y="129"/>
                  <a:pt x="235" y="129"/>
                  <a:pt x="235" y="129"/>
                </a:cubicBezTo>
                <a:cubicBezTo>
                  <a:pt x="286" y="129"/>
                  <a:pt x="286" y="129"/>
                  <a:pt x="286" y="129"/>
                </a:cubicBezTo>
                <a:cubicBezTo>
                  <a:pt x="286" y="256"/>
                  <a:pt x="286" y="256"/>
                  <a:pt x="286" y="256"/>
                </a:cubicBezTo>
                <a:cubicBezTo>
                  <a:pt x="160" y="256"/>
                  <a:pt x="160" y="256"/>
                  <a:pt x="160" y="256"/>
                </a:cubicBezTo>
                <a:lnTo>
                  <a:pt x="160" y="129"/>
                </a:lnTo>
                <a:close/>
                <a:moveTo>
                  <a:pt x="350" y="404"/>
                </a:moveTo>
                <a:cubicBezTo>
                  <a:pt x="156" y="404"/>
                  <a:pt x="156" y="404"/>
                  <a:pt x="156" y="404"/>
                </a:cubicBezTo>
                <a:cubicBezTo>
                  <a:pt x="156" y="300"/>
                  <a:pt x="156" y="300"/>
                  <a:pt x="156" y="300"/>
                </a:cubicBezTo>
                <a:cubicBezTo>
                  <a:pt x="239" y="300"/>
                  <a:pt x="239" y="300"/>
                  <a:pt x="239" y="300"/>
                </a:cubicBezTo>
                <a:cubicBezTo>
                  <a:pt x="239" y="333"/>
                  <a:pt x="239" y="333"/>
                  <a:pt x="239" y="333"/>
                </a:cubicBezTo>
                <a:cubicBezTo>
                  <a:pt x="265" y="333"/>
                  <a:pt x="265" y="333"/>
                  <a:pt x="265" y="333"/>
                </a:cubicBezTo>
                <a:cubicBezTo>
                  <a:pt x="265" y="300"/>
                  <a:pt x="265" y="300"/>
                  <a:pt x="265" y="300"/>
                </a:cubicBezTo>
                <a:cubicBezTo>
                  <a:pt x="350" y="300"/>
                  <a:pt x="350" y="300"/>
                  <a:pt x="350" y="300"/>
                </a:cubicBezTo>
                <a:lnTo>
                  <a:pt x="350" y="40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912375">
              <a:defRPr/>
            </a:pPr>
            <a:endParaRPr lang="es-AR" kern="0" smtClean="0">
              <a:solidFill>
                <a:srgbClr val="000000"/>
              </a:solidFill>
              <a:cs typeface="Arial"/>
            </a:endParaRPr>
          </a:p>
        </p:txBody>
      </p:sp>
      <p:sp>
        <p:nvSpPr>
          <p:cNvPr id="18" name="Freeform 12"/>
          <p:cNvSpPr>
            <a:spLocks noEditPoints="1"/>
          </p:cNvSpPr>
          <p:nvPr/>
        </p:nvSpPr>
        <p:spPr bwMode="auto">
          <a:xfrm rot="20609632">
            <a:off x="7687" y="2199859"/>
            <a:ext cx="2474500" cy="3324290"/>
          </a:xfrm>
          <a:custGeom>
            <a:avLst/>
            <a:gdLst>
              <a:gd name="T0" fmla="*/ 102 w 376"/>
              <a:gd name="T1" fmla="*/ 448 h 562"/>
              <a:gd name="T2" fmla="*/ 102 w 376"/>
              <a:gd name="T3" fmla="*/ 185 h 562"/>
              <a:gd name="T4" fmla="*/ 19 w 376"/>
              <a:gd name="T5" fmla="*/ 151 h 562"/>
              <a:gd name="T6" fmla="*/ 50 w 376"/>
              <a:gd name="T7" fmla="*/ 220 h 562"/>
              <a:gd name="T8" fmla="*/ 50 w 376"/>
              <a:gd name="T9" fmla="*/ 505 h 562"/>
              <a:gd name="T10" fmla="*/ 82 w 376"/>
              <a:gd name="T11" fmla="*/ 545 h 562"/>
              <a:gd name="T12" fmla="*/ 166 w 376"/>
              <a:gd name="T13" fmla="*/ 545 h 562"/>
              <a:gd name="T14" fmla="*/ 321 w 376"/>
              <a:gd name="T15" fmla="*/ 505 h 562"/>
              <a:gd name="T16" fmla="*/ 156 w 376"/>
              <a:gd name="T17" fmla="*/ 453 h 562"/>
              <a:gd name="T18" fmla="*/ 142 w 376"/>
              <a:gd name="T19" fmla="*/ 520 h 562"/>
              <a:gd name="T20" fmla="*/ 106 w 376"/>
              <a:gd name="T21" fmla="*/ 520 h 562"/>
              <a:gd name="T22" fmla="*/ 106 w 376"/>
              <a:gd name="T23" fmla="*/ 485 h 562"/>
              <a:gd name="T24" fmla="*/ 142 w 376"/>
              <a:gd name="T25" fmla="*/ 485 h 562"/>
              <a:gd name="T26" fmla="*/ 142 w 376"/>
              <a:gd name="T27" fmla="*/ 520 h 562"/>
              <a:gd name="T28" fmla="*/ 312 w 376"/>
              <a:gd name="T29" fmla="*/ 273 h 562"/>
              <a:gd name="T30" fmla="*/ 312 w 376"/>
              <a:gd name="T31" fmla="*/ 116 h 562"/>
              <a:gd name="T32" fmla="*/ 324 w 376"/>
              <a:gd name="T33" fmla="*/ 110 h 562"/>
              <a:gd name="T34" fmla="*/ 338 w 376"/>
              <a:gd name="T35" fmla="*/ 97 h 562"/>
              <a:gd name="T36" fmla="*/ 338 w 376"/>
              <a:gd name="T37" fmla="*/ 0 h 562"/>
              <a:gd name="T38" fmla="*/ 188 w 376"/>
              <a:gd name="T39" fmla="*/ 0 h 562"/>
              <a:gd name="T40" fmla="*/ 175 w 376"/>
              <a:gd name="T41" fmla="*/ 13 h 562"/>
              <a:gd name="T42" fmla="*/ 175 w 376"/>
              <a:gd name="T43" fmla="*/ 102 h 562"/>
              <a:gd name="T44" fmla="*/ 134 w 376"/>
              <a:gd name="T45" fmla="*/ 102 h 562"/>
              <a:gd name="T46" fmla="*/ 134 w 376"/>
              <a:gd name="T47" fmla="*/ 269 h 562"/>
              <a:gd name="T48" fmla="*/ 129 w 376"/>
              <a:gd name="T49" fmla="*/ 273 h 562"/>
              <a:gd name="T50" fmla="*/ 129 w 376"/>
              <a:gd name="T51" fmla="*/ 418 h 562"/>
              <a:gd name="T52" fmla="*/ 142 w 376"/>
              <a:gd name="T53" fmla="*/ 431 h 562"/>
              <a:gd name="T54" fmla="*/ 376 w 376"/>
              <a:gd name="T55" fmla="*/ 431 h 562"/>
              <a:gd name="T56" fmla="*/ 376 w 376"/>
              <a:gd name="T57" fmla="*/ 286 h 562"/>
              <a:gd name="T58" fmla="*/ 363 w 376"/>
              <a:gd name="T59" fmla="*/ 273 h 562"/>
              <a:gd name="T60" fmla="*/ 243 w 376"/>
              <a:gd name="T61" fmla="*/ 26 h 562"/>
              <a:gd name="T62" fmla="*/ 269 w 376"/>
              <a:gd name="T63" fmla="*/ 57 h 562"/>
              <a:gd name="T64" fmla="*/ 311 w 376"/>
              <a:gd name="T65" fmla="*/ 26 h 562"/>
              <a:gd name="T66" fmla="*/ 202 w 376"/>
              <a:gd name="T67" fmla="*/ 83 h 562"/>
              <a:gd name="T68" fmla="*/ 160 w 376"/>
              <a:gd name="T69" fmla="*/ 129 h 562"/>
              <a:gd name="T70" fmla="*/ 209 w 376"/>
              <a:gd name="T71" fmla="*/ 165 h 562"/>
              <a:gd name="T72" fmla="*/ 235 w 376"/>
              <a:gd name="T73" fmla="*/ 129 h 562"/>
              <a:gd name="T74" fmla="*/ 286 w 376"/>
              <a:gd name="T75" fmla="*/ 256 h 562"/>
              <a:gd name="T76" fmla="*/ 160 w 376"/>
              <a:gd name="T77" fmla="*/ 129 h 562"/>
              <a:gd name="T78" fmla="*/ 156 w 376"/>
              <a:gd name="T79" fmla="*/ 404 h 562"/>
              <a:gd name="T80" fmla="*/ 239 w 376"/>
              <a:gd name="T81" fmla="*/ 300 h 562"/>
              <a:gd name="T82" fmla="*/ 265 w 376"/>
              <a:gd name="T83" fmla="*/ 333 h 562"/>
              <a:gd name="T84" fmla="*/ 350 w 376"/>
              <a:gd name="T85" fmla="*/ 30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76" h="562">
                <a:moveTo>
                  <a:pt x="124" y="444"/>
                </a:moveTo>
                <a:cubicBezTo>
                  <a:pt x="116" y="444"/>
                  <a:pt x="109" y="445"/>
                  <a:pt x="102" y="448"/>
                </a:cubicBezTo>
                <a:cubicBezTo>
                  <a:pt x="102" y="203"/>
                  <a:pt x="102" y="203"/>
                  <a:pt x="102" y="203"/>
                </a:cubicBezTo>
                <a:cubicBezTo>
                  <a:pt x="102" y="185"/>
                  <a:pt x="102" y="185"/>
                  <a:pt x="102" y="185"/>
                </a:cubicBezTo>
                <a:cubicBezTo>
                  <a:pt x="86" y="179"/>
                  <a:pt x="86" y="179"/>
                  <a:pt x="86" y="179"/>
                </a:cubicBezTo>
                <a:cubicBezTo>
                  <a:pt x="19" y="151"/>
                  <a:pt x="19" y="151"/>
                  <a:pt x="19" y="151"/>
                </a:cubicBezTo>
                <a:cubicBezTo>
                  <a:pt x="0" y="199"/>
                  <a:pt x="0" y="199"/>
                  <a:pt x="0" y="199"/>
                </a:cubicBezTo>
                <a:cubicBezTo>
                  <a:pt x="50" y="220"/>
                  <a:pt x="50" y="220"/>
                  <a:pt x="50" y="220"/>
                </a:cubicBezTo>
                <a:cubicBezTo>
                  <a:pt x="50" y="479"/>
                  <a:pt x="50" y="479"/>
                  <a:pt x="50" y="479"/>
                </a:cubicBezTo>
                <a:cubicBezTo>
                  <a:pt x="50" y="505"/>
                  <a:pt x="50" y="505"/>
                  <a:pt x="50" y="505"/>
                </a:cubicBezTo>
                <a:cubicBezTo>
                  <a:pt x="65" y="505"/>
                  <a:pt x="65" y="505"/>
                  <a:pt x="65" y="505"/>
                </a:cubicBezTo>
                <a:cubicBezTo>
                  <a:pt x="65" y="520"/>
                  <a:pt x="72" y="534"/>
                  <a:pt x="82" y="545"/>
                </a:cubicBezTo>
                <a:cubicBezTo>
                  <a:pt x="93" y="556"/>
                  <a:pt x="108" y="562"/>
                  <a:pt x="124" y="562"/>
                </a:cubicBezTo>
                <a:cubicBezTo>
                  <a:pt x="140" y="562"/>
                  <a:pt x="155" y="556"/>
                  <a:pt x="166" y="545"/>
                </a:cubicBezTo>
                <a:cubicBezTo>
                  <a:pt x="176" y="534"/>
                  <a:pt x="183" y="520"/>
                  <a:pt x="183" y="505"/>
                </a:cubicBezTo>
                <a:cubicBezTo>
                  <a:pt x="321" y="505"/>
                  <a:pt x="321" y="505"/>
                  <a:pt x="321" y="505"/>
                </a:cubicBezTo>
                <a:cubicBezTo>
                  <a:pt x="321" y="453"/>
                  <a:pt x="321" y="453"/>
                  <a:pt x="321" y="453"/>
                </a:cubicBezTo>
                <a:cubicBezTo>
                  <a:pt x="156" y="453"/>
                  <a:pt x="156" y="453"/>
                  <a:pt x="156" y="453"/>
                </a:cubicBezTo>
                <a:cubicBezTo>
                  <a:pt x="147" y="447"/>
                  <a:pt x="136" y="444"/>
                  <a:pt x="124" y="444"/>
                </a:cubicBezTo>
                <a:close/>
                <a:moveTo>
                  <a:pt x="142" y="520"/>
                </a:moveTo>
                <a:cubicBezTo>
                  <a:pt x="137" y="525"/>
                  <a:pt x="131" y="528"/>
                  <a:pt x="124" y="528"/>
                </a:cubicBezTo>
                <a:cubicBezTo>
                  <a:pt x="117" y="528"/>
                  <a:pt x="111" y="525"/>
                  <a:pt x="106" y="520"/>
                </a:cubicBezTo>
                <a:cubicBezTo>
                  <a:pt x="102" y="516"/>
                  <a:pt x="99" y="510"/>
                  <a:pt x="99" y="503"/>
                </a:cubicBezTo>
                <a:cubicBezTo>
                  <a:pt x="99" y="496"/>
                  <a:pt x="102" y="490"/>
                  <a:pt x="106" y="485"/>
                </a:cubicBezTo>
                <a:cubicBezTo>
                  <a:pt x="111" y="481"/>
                  <a:pt x="117" y="478"/>
                  <a:pt x="124" y="478"/>
                </a:cubicBezTo>
                <a:cubicBezTo>
                  <a:pt x="131" y="478"/>
                  <a:pt x="137" y="481"/>
                  <a:pt x="142" y="485"/>
                </a:cubicBezTo>
                <a:cubicBezTo>
                  <a:pt x="146" y="490"/>
                  <a:pt x="149" y="496"/>
                  <a:pt x="149" y="503"/>
                </a:cubicBezTo>
                <a:cubicBezTo>
                  <a:pt x="149" y="510"/>
                  <a:pt x="146" y="516"/>
                  <a:pt x="142" y="520"/>
                </a:cubicBezTo>
                <a:close/>
                <a:moveTo>
                  <a:pt x="363" y="273"/>
                </a:moveTo>
                <a:cubicBezTo>
                  <a:pt x="312" y="273"/>
                  <a:pt x="312" y="273"/>
                  <a:pt x="312" y="273"/>
                </a:cubicBezTo>
                <a:cubicBezTo>
                  <a:pt x="312" y="269"/>
                  <a:pt x="312" y="269"/>
                  <a:pt x="312" y="269"/>
                </a:cubicBezTo>
                <a:cubicBezTo>
                  <a:pt x="312" y="116"/>
                  <a:pt x="312" y="116"/>
                  <a:pt x="312" y="116"/>
                </a:cubicBezTo>
                <a:cubicBezTo>
                  <a:pt x="312" y="110"/>
                  <a:pt x="312" y="110"/>
                  <a:pt x="312" y="110"/>
                </a:cubicBezTo>
                <a:cubicBezTo>
                  <a:pt x="324" y="110"/>
                  <a:pt x="324" y="110"/>
                  <a:pt x="324" y="110"/>
                </a:cubicBezTo>
                <a:cubicBezTo>
                  <a:pt x="338" y="110"/>
                  <a:pt x="338" y="110"/>
                  <a:pt x="338" y="110"/>
                </a:cubicBezTo>
                <a:cubicBezTo>
                  <a:pt x="338" y="97"/>
                  <a:pt x="338" y="97"/>
                  <a:pt x="338" y="97"/>
                </a:cubicBezTo>
                <a:cubicBezTo>
                  <a:pt x="338" y="13"/>
                  <a:pt x="338" y="13"/>
                  <a:pt x="338" y="13"/>
                </a:cubicBezTo>
                <a:cubicBezTo>
                  <a:pt x="338" y="0"/>
                  <a:pt x="338" y="0"/>
                  <a:pt x="338" y="0"/>
                </a:cubicBezTo>
                <a:cubicBezTo>
                  <a:pt x="324" y="0"/>
                  <a:pt x="324" y="0"/>
                  <a:pt x="324" y="0"/>
                </a:cubicBezTo>
                <a:cubicBezTo>
                  <a:pt x="188" y="0"/>
                  <a:pt x="188" y="0"/>
                  <a:pt x="188" y="0"/>
                </a:cubicBezTo>
                <a:cubicBezTo>
                  <a:pt x="175" y="0"/>
                  <a:pt x="175" y="0"/>
                  <a:pt x="175" y="0"/>
                </a:cubicBezTo>
                <a:cubicBezTo>
                  <a:pt x="175" y="13"/>
                  <a:pt x="175" y="13"/>
                  <a:pt x="175" y="13"/>
                </a:cubicBezTo>
                <a:cubicBezTo>
                  <a:pt x="175" y="97"/>
                  <a:pt x="175" y="97"/>
                  <a:pt x="175" y="97"/>
                </a:cubicBezTo>
                <a:cubicBezTo>
                  <a:pt x="175" y="102"/>
                  <a:pt x="175" y="102"/>
                  <a:pt x="175" y="102"/>
                </a:cubicBezTo>
                <a:cubicBezTo>
                  <a:pt x="147" y="102"/>
                  <a:pt x="147" y="102"/>
                  <a:pt x="147" y="102"/>
                </a:cubicBezTo>
                <a:cubicBezTo>
                  <a:pt x="134" y="102"/>
                  <a:pt x="134" y="102"/>
                  <a:pt x="134" y="102"/>
                </a:cubicBezTo>
                <a:cubicBezTo>
                  <a:pt x="134" y="116"/>
                  <a:pt x="134" y="116"/>
                  <a:pt x="134" y="116"/>
                </a:cubicBezTo>
                <a:cubicBezTo>
                  <a:pt x="134" y="269"/>
                  <a:pt x="134" y="269"/>
                  <a:pt x="134" y="269"/>
                </a:cubicBezTo>
                <a:cubicBezTo>
                  <a:pt x="134" y="273"/>
                  <a:pt x="134" y="273"/>
                  <a:pt x="134" y="273"/>
                </a:cubicBezTo>
                <a:cubicBezTo>
                  <a:pt x="129" y="273"/>
                  <a:pt x="129" y="273"/>
                  <a:pt x="129" y="273"/>
                </a:cubicBezTo>
                <a:cubicBezTo>
                  <a:pt x="129" y="286"/>
                  <a:pt x="129" y="286"/>
                  <a:pt x="129" y="286"/>
                </a:cubicBezTo>
                <a:cubicBezTo>
                  <a:pt x="129" y="418"/>
                  <a:pt x="129" y="418"/>
                  <a:pt x="129" y="418"/>
                </a:cubicBezTo>
                <a:cubicBezTo>
                  <a:pt x="129" y="431"/>
                  <a:pt x="129" y="431"/>
                  <a:pt x="129" y="431"/>
                </a:cubicBezTo>
                <a:cubicBezTo>
                  <a:pt x="142" y="431"/>
                  <a:pt x="142" y="431"/>
                  <a:pt x="142" y="431"/>
                </a:cubicBezTo>
                <a:cubicBezTo>
                  <a:pt x="363" y="431"/>
                  <a:pt x="363" y="431"/>
                  <a:pt x="363" y="431"/>
                </a:cubicBezTo>
                <a:cubicBezTo>
                  <a:pt x="376" y="431"/>
                  <a:pt x="376" y="431"/>
                  <a:pt x="376" y="431"/>
                </a:cubicBezTo>
                <a:cubicBezTo>
                  <a:pt x="376" y="418"/>
                  <a:pt x="376" y="418"/>
                  <a:pt x="376" y="418"/>
                </a:cubicBezTo>
                <a:cubicBezTo>
                  <a:pt x="376" y="286"/>
                  <a:pt x="376" y="286"/>
                  <a:pt x="376" y="286"/>
                </a:cubicBezTo>
                <a:cubicBezTo>
                  <a:pt x="376" y="273"/>
                  <a:pt x="376" y="273"/>
                  <a:pt x="376" y="273"/>
                </a:cubicBezTo>
                <a:lnTo>
                  <a:pt x="363" y="273"/>
                </a:lnTo>
                <a:close/>
                <a:moveTo>
                  <a:pt x="202" y="26"/>
                </a:moveTo>
                <a:cubicBezTo>
                  <a:pt x="243" y="26"/>
                  <a:pt x="243" y="26"/>
                  <a:pt x="243" y="26"/>
                </a:cubicBezTo>
                <a:cubicBezTo>
                  <a:pt x="243" y="57"/>
                  <a:pt x="243" y="57"/>
                  <a:pt x="243" y="57"/>
                </a:cubicBezTo>
                <a:cubicBezTo>
                  <a:pt x="269" y="57"/>
                  <a:pt x="269" y="57"/>
                  <a:pt x="269" y="57"/>
                </a:cubicBezTo>
                <a:cubicBezTo>
                  <a:pt x="269" y="26"/>
                  <a:pt x="269" y="26"/>
                  <a:pt x="269" y="26"/>
                </a:cubicBezTo>
                <a:cubicBezTo>
                  <a:pt x="311" y="26"/>
                  <a:pt x="311" y="26"/>
                  <a:pt x="311" y="26"/>
                </a:cubicBezTo>
                <a:cubicBezTo>
                  <a:pt x="311" y="83"/>
                  <a:pt x="311" y="83"/>
                  <a:pt x="311" y="83"/>
                </a:cubicBezTo>
                <a:cubicBezTo>
                  <a:pt x="202" y="83"/>
                  <a:pt x="202" y="83"/>
                  <a:pt x="202" y="83"/>
                </a:cubicBezTo>
                <a:lnTo>
                  <a:pt x="202" y="26"/>
                </a:lnTo>
                <a:close/>
                <a:moveTo>
                  <a:pt x="160" y="129"/>
                </a:moveTo>
                <a:cubicBezTo>
                  <a:pt x="209" y="129"/>
                  <a:pt x="209" y="129"/>
                  <a:pt x="209" y="129"/>
                </a:cubicBezTo>
                <a:cubicBezTo>
                  <a:pt x="209" y="165"/>
                  <a:pt x="209" y="165"/>
                  <a:pt x="209" y="165"/>
                </a:cubicBezTo>
                <a:cubicBezTo>
                  <a:pt x="235" y="165"/>
                  <a:pt x="235" y="165"/>
                  <a:pt x="235" y="165"/>
                </a:cubicBezTo>
                <a:cubicBezTo>
                  <a:pt x="235" y="129"/>
                  <a:pt x="235" y="129"/>
                  <a:pt x="235" y="129"/>
                </a:cubicBezTo>
                <a:cubicBezTo>
                  <a:pt x="286" y="129"/>
                  <a:pt x="286" y="129"/>
                  <a:pt x="286" y="129"/>
                </a:cubicBezTo>
                <a:cubicBezTo>
                  <a:pt x="286" y="256"/>
                  <a:pt x="286" y="256"/>
                  <a:pt x="286" y="256"/>
                </a:cubicBezTo>
                <a:cubicBezTo>
                  <a:pt x="160" y="256"/>
                  <a:pt x="160" y="256"/>
                  <a:pt x="160" y="256"/>
                </a:cubicBezTo>
                <a:lnTo>
                  <a:pt x="160" y="129"/>
                </a:lnTo>
                <a:close/>
                <a:moveTo>
                  <a:pt x="350" y="404"/>
                </a:moveTo>
                <a:cubicBezTo>
                  <a:pt x="156" y="404"/>
                  <a:pt x="156" y="404"/>
                  <a:pt x="156" y="404"/>
                </a:cubicBezTo>
                <a:cubicBezTo>
                  <a:pt x="156" y="300"/>
                  <a:pt x="156" y="300"/>
                  <a:pt x="156" y="300"/>
                </a:cubicBezTo>
                <a:cubicBezTo>
                  <a:pt x="239" y="300"/>
                  <a:pt x="239" y="300"/>
                  <a:pt x="239" y="300"/>
                </a:cubicBezTo>
                <a:cubicBezTo>
                  <a:pt x="239" y="333"/>
                  <a:pt x="239" y="333"/>
                  <a:pt x="239" y="333"/>
                </a:cubicBezTo>
                <a:cubicBezTo>
                  <a:pt x="265" y="333"/>
                  <a:pt x="265" y="333"/>
                  <a:pt x="265" y="333"/>
                </a:cubicBezTo>
                <a:cubicBezTo>
                  <a:pt x="265" y="300"/>
                  <a:pt x="265" y="300"/>
                  <a:pt x="265" y="300"/>
                </a:cubicBezTo>
                <a:cubicBezTo>
                  <a:pt x="350" y="300"/>
                  <a:pt x="350" y="300"/>
                  <a:pt x="350" y="300"/>
                </a:cubicBezTo>
                <a:lnTo>
                  <a:pt x="350" y="404"/>
                </a:lnTo>
                <a:close/>
              </a:path>
            </a:pathLst>
          </a:custGeom>
          <a:solidFill>
            <a:srgbClr val="3B81A6"/>
          </a:solidFill>
          <a:ln>
            <a:noFill/>
          </a:ln>
        </p:spPr>
        <p:txBody>
          <a:bodyPr vert="horz" wrap="square" lIns="91440" tIns="45720" rIns="91440" bIns="45720" numCol="1" anchor="t" anchorCtr="0" compatLnSpc="1">
            <a:prstTxWarp prst="textNoShape">
              <a:avLst/>
            </a:prstTxWarp>
          </a:bodyPr>
          <a:lstStyle/>
          <a:p>
            <a:pPr marL="0" marR="0" lvl="0" indent="0" defTabSz="912375" eaLnBrk="1" fontAlgn="auto" latinLnBrk="0" hangingPunct="1">
              <a:lnSpc>
                <a:spcPct val="100000"/>
              </a:lnSpc>
              <a:spcBef>
                <a:spcPts val="0"/>
              </a:spcBef>
              <a:spcAft>
                <a:spcPts val="0"/>
              </a:spcAft>
              <a:buClrTx/>
              <a:buSzTx/>
              <a:buFontTx/>
              <a:buNone/>
              <a:tabLst/>
              <a:defRPr/>
            </a:pPr>
            <a:endParaRPr kumimoji="0" lang="es-AR" sz="1800" b="0" i="0" u="none" strike="noStrike" kern="0" cap="none" spc="0" normalizeH="0" baseline="0" noProof="0" smtClean="0">
              <a:ln>
                <a:noFill/>
              </a:ln>
              <a:solidFill>
                <a:srgbClr val="000000"/>
              </a:solidFill>
              <a:effectLst/>
              <a:uLnTx/>
              <a:uFillTx/>
              <a:cs typeface="Arial"/>
            </a:endParaRPr>
          </a:p>
        </p:txBody>
      </p:sp>
      <p:grpSp>
        <p:nvGrpSpPr>
          <p:cNvPr id="33" name="Grupo 32"/>
          <p:cNvGrpSpPr/>
          <p:nvPr/>
        </p:nvGrpSpPr>
        <p:grpSpPr>
          <a:xfrm>
            <a:off x="3672408" y="1700808"/>
            <a:ext cx="7747904" cy="707886"/>
            <a:chOff x="3503712" y="1124744"/>
            <a:chExt cx="7747904" cy="707886"/>
          </a:xfrm>
        </p:grpSpPr>
        <p:sp>
          <p:nvSpPr>
            <p:cNvPr id="25" name="933 Rectángulo"/>
            <p:cNvSpPr/>
            <p:nvPr/>
          </p:nvSpPr>
          <p:spPr>
            <a:xfrm>
              <a:off x="3800708" y="1124744"/>
              <a:ext cx="7450908" cy="707886"/>
            </a:xfrm>
            <a:prstGeom prst="rect">
              <a:avLst/>
            </a:prstGeom>
          </p:spPr>
          <p:txBody>
            <a:bodyPr wrap="square">
              <a:spAutoFit/>
            </a:bodyPr>
            <a:lstStyle/>
            <a:p>
              <a:pPr>
                <a:spcBef>
                  <a:spcPts val="600"/>
                </a:spcBef>
              </a:pPr>
              <a:r>
                <a:rPr lang="es-AR" sz="4000" b="1" dirty="0" smtClean="0">
                  <a:solidFill>
                    <a:srgbClr val="3B81A6"/>
                  </a:solidFill>
                  <a:latin typeface="+mj-lt"/>
                </a:rPr>
                <a:t>5,3</a:t>
              </a:r>
              <a:r>
                <a:rPr lang="es-AR" sz="4000" dirty="0" smtClean="0">
                  <a:solidFill>
                    <a:schemeClr val="tx2"/>
                  </a:solidFill>
                  <a:latin typeface="+mj-lt"/>
                </a:rPr>
                <a:t> </a:t>
              </a:r>
              <a:r>
                <a:rPr lang="es-AR" sz="2000" dirty="0" smtClean="0">
                  <a:solidFill>
                    <a:schemeClr val="tx1">
                      <a:lumMod val="75000"/>
                      <a:lumOff val="25000"/>
                    </a:schemeClr>
                  </a:solidFill>
                  <a:latin typeface="+mj-lt"/>
                </a:rPr>
                <a:t>MILLONES DE HOGARES AL AÑO</a:t>
              </a:r>
            </a:p>
          </p:txBody>
        </p:sp>
        <p:sp>
          <p:nvSpPr>
            <p:cNvPr id="26" name="2 Triángulo isósceles"/>
            <p:cNvSpPr/>
            <p:nvPr/>
          </p:nvSpPr>
          <p:spPr>
            <a:xfrm rot="5400000">
              <a:off x="3479953" y="1330190"/>
              <a:ext cx="344514" cy="296995"/>
            </a:xfrm>
            <a:prstGeom prst="triangle">
              <a:avLst/>
            </a:prstGeom>
            <a:solidFill>
              <a:srgbClr val="3B81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solidFill>
                  <a:srgbClr val="3B81A6"/>
                </a:solidFill>
              </a:endParaRPr>
            </a:p>
          </p:txBody>
        </p:sp>
      </p:grpSp>
      <p:grpSp>
        <p:nvGrpSpPr>
          <p:cNvPr id="34" name="Grupo 33"/>
          <p:cNvGrpSpPr/>
          <p:nvPr/>
        </p:nvGrpSpPr>
        <p:grpSpPr>
          <a:xfrm>
            <a:off x="3672408" y="5445224"/>
            <a:ext cx="8904312" cy="344514"/>
            <a:chOff x="3287688" y="4810035"/>
            <a:chExt cx="8904312" cy="344514"/>
          </a:xfrm>
        </p:grpSpPr>
        <p:sp>
          <p:nvSpPr>
            <p:cNvPr id="16" name="937 Triángulo isósceles"/>
            <p:cNvSpPr/>
            <p:nvPr/>
          </p:nvSpPr>
          <p:spPr>
            <a:xfrm rot="5400000">
              <a:off x="3286097" y="4811626"/>
              <a:ext cx="344514" cy="341332"/>
            </a:xfrm>
            <a:prstGeom prst="triangle">
              <a:avLst/>
            </a:prstGeom>
            <a:solidFill>
              <a:srgbClr val="3B81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solidFill>
                  <a:srgbClr val="3B81A6"/>
                </a:solidFill>
              </a:endParaRPr>
            </a:p>
          </p:txBody>
        </p:sp>
        <p:sp>
          <p:nvSpPr>
            <p:cNvPr id="3" name="CuadroTexto 2"/>
            <p:cNvSpPr txBox="1"/>
            <p:nvPr/>
          </p:nvSpPr>
          <p:spPr>
            <a:xfrm>
              <a:off x="3702176" y="4824642"/>
              <a:ext cx="8489824" cy="307777"/>
            </a:xfrm>
            <a:prstGeom prst="rect">
              <a:avLst/>
            </a:prstGeom>
            <a:noFill/>
          </p:spPr>
          <p:txBody>
            <a:bodyPr wrap="square" lIns="0" tIns="0" rIns="0" bIns="0" rtlCol="0">
              <a:spAutoFit/>
            </a:bodyPr>
            <a:lstStyle/>
            <a:p>
              <a:r>
                <a:rPr lang="es-AR" sz="2000" dirty="0">
                  <a:solidFill>
                    <a:schemeClr val="tx1">
                      <a:lumMod val="75000"/>
                      <a:lumOff val="25000"/>
                    </a:schemeClr>
                  </a:solidFill>
                  <a:latin typeface="+mj-lt"/>
                </a:rPr>
                <a:t>NO ES </a:t>
              </a:r>
              <a:r>
                <a:rPr lang="es-AR" sz="2000" dirty="0" smtClean="0">
                  <a:solidFill>
                    <a:schemeClr val="tx1">
                      <a:lumMod val="75000"/>
                      <a:lumOff val="25000"/>
                    </a:schemeClr>
                  </a:solidFill>
                  <a:latin typeface="+mj-lt"/>
                </a:rPr>
                <a:t>EXCLUSIVO DE ARGENTINA</a:t>
              </a:r>
              <a:endParaRPr lang="es-AR" sz="1600" dirty="0" smtClean="0"/>
            </a:p>
          </p:txBody>
        </p:sp>
      </p:grpSp>
      <p:grpSp>
        <p:nvGrpSpPr>
          <p:cNvPr id="17" name="Grupo 16"/>
          <p:cNvGrpSpPr/>
          <p:nvPr/>
        </p:nvGrpSpPr>
        <p:grpSpPr>
          <a:xfrm>
            <a:off x="3672408" y="2420888"/>
            <a:ext cx="7747904" cy="707886"/>
            <a:chOff x="3503712" y="1816741"/>
            <a:chExt cx="7747904" cy="707886"/>
          </a:xfrm>
        </p:grpSpPr>
        <p:sp>
          <p:nvSpPr>
            <p:cNvPr id="27" name="934 Triángulo isósceles"/>
            <p:cNvSpPr/>
            <p:nvPr/>
          </p:nvSpPr>
          <p:spPr>
            <a:xfrm rot="5400000">
              <a:off x="3479953" y="2022187"/>
              <a:ext cx="344514" cy="296995"/>
            </a:xfrm>
            <a:prstGeom prst="triangle">
              <a:avLst/>
            </a:prstGeom>
            <a:solidFill>
              <a:srgbClr val="3B81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solidFill>
                  <a:srgbClr val="3B81A6"/>
                </a:solidFill>
              </a:endParaRPr>
            </a:p>
          </p:txBody>
        </p:sp>
        <p:sp>
          <p:nvSpPr>
            <p:cNvPr id="19" name="933 Rectángulo"/>
            <p:cNvSpPr/>
            <p:nvPr/>
          </p:nvSpPr>
          <p:spPr>
            <a:xfrm>
              <a:off x="3800708" y="1816741"/>
              <a:ext cx="7450908" cy="707886"/>
            </a:xfrm>
            <a:prstGeom prst="rect">
              <a:avLst/>
            </a:prstGeom>
          </p:spPr>
          <p:txBody>
            <a:bodyPr wrap="square">
              <a:spAutoFit/>
            </a:bodyPr>
            <a:lstStyle/>
            <a:p>
              <a:pPr>
                <a:spcBef>
                  <a:spcPts val="600"/>
                </a:spcBef>
              </a:pPr>
              <a:r>
                <a:rPr lang="es-AR" sz="4000" b="1" dirty="0" smtClean="0">
                  <a:solidFill>
                    <a:srgbClr val="3B81A6"/>
                  </a:solidFill>
                  <a:latin typeface="+mj-lt"/>
                </a:rPr>
                <a:t>+850 mil </a:t>
              </a:r>
              <a:r>
                <a:rPr lang="es-AR" sz="2000" dirty="0" smtClean="0">
                  <a:solidFill>
                    <a:schemeClr val="tx1">
                      <a:lumMod val="75000"/>
                      <a:lumOff val="25000"/>
                    </a:schemeClr>
                  </a:solidFill>
                  <a:latin typeface="+mj-lt"/>
                </a:rPr>
                <a:t>HOGARES NUEVOS</a:t>
              </a:r>
              <a:r>
                <a:rPr lang="es-AR" sz="4000" dirty="0" smtClean="0">
                  <a:solidFill>
                    <a:schemeClr val="tx1">
                      <a:lumMod val="75000"/>
                      <a:lumOff val="25000"/>
                    </a:schemeClr>
                  </a:solidFill>
                  <a:latin typeface="+mj-lt"/>
                </a:rPr>
                <a:t> </a:t>
              </a:r>
              <a:endParaRPr lang="es-AR" sz="4000" dirty="0">
                <a:solidFill>
                  <a:schemeClr val="tx1">
                    <a:lumMod val="75000"/>
                    <a:lumOff val="25000"/>
                  </a:schemeClr>
                </a:solidFill>
                <a:latin typeface="+mj-lt"/>
              </a:endParaRPr>
            </a:p>
          </p:txBody>
        </p:sp>
      </p:grpSp>
      <p:grpSp>
        <p:nvGrpSpPr>
          <p:cNvPr id="15" name="Grupo 14"/>
          <p:cNvGrpSpPr/>
          <p:nvPr/>
        </p:nvGrpSpPr>
        <p:grpSpPr>
          <a:xfrm>
            <a:off x="3672408" y="3140968"/>
            <a:ext cx="7747904" cy="707886"/>
            <a:chOff x="3503712" y="2537862"/>
            <a:chExt cx="7747904" cy="707886"/>
          </a:xfrm>
        </p:grpSpPr>
        <p:sp>
          <p:nvSpPr>
            <p:cNvPr id="28" name="935 Triángulo isósceles"/>
            <p:cNvSpPr/>
            <p:nvPr/>
          </p:nvSpPr>
          <p:spPr>
            <a:xfrm rot="5400000">
              <a:off x="3479953" y="2743308"/>
              <a:ext cx="344514" cy="296995"/>
            </a:xfrm>
            <a:prstGeom prst="triangle">
              <a:avLst/>
            </a:prstGeom>
            <a:solidFill>
              <a:srgbClr val="3B81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solidFill>
                  <a:srgbClr val="3B81A6"/>
                </a:solidFill>
              </a:endParaRPr>
            </a:p>
          </p:txBody>
        </p:sp>
        <p:sp>
          <p:nvSpPr>
            <p:cNvPr id="20" name="933 Rectángulo"/>
            <p:cNvSpPr/>
            <p:nvPr/>
          </p:nvSpPr>
          <p:spPr>
            <a:xfrm>
              <a:off x="3800708" y="2537862"/>
              <a:ext cx="7450908" cy="707886"/>
            </a:xfrm>
            <a:prstGeom prst="rect">
              <a:avLst/>
            </a:prstGeom>
          </p:spPr>
          <p:txBody>
            <a:bodyPr wrap="square">
              <a:spAutoFit/>
            </a:bodyPr>
            <a:lstStyle/>
            <a:p>
              <a:pPr>
                <a:spcBef>
                  <a:spcPts val="600"/>
                </a:spcBef>
              </a:pPr>
              <a:r>
                <a:rPr lang="es-AR" sz="4000" b="1" dirty="0" smtClean="0">
                  <a:solidFill>
                    <a:srgbClr val="3B81A6"/>
                  </a:solidFill>
                  <a:latin typeface="+mj-lt"/>
                </a:rPr>
                <a:t>55% </a:t>
              </a:r>
              <a:r>
                <a:rPr lang="es-AR" sz="2000" dirty="0" smtClean="0">
                  <a:solidFill>
                    <a:schemeClr val="tx1">
                      <a:lumMod val="75000"/>
                      <a:lumOff val="25000"/>
                    </a:schemeClr>
                  </a:solidFill>
                  <a:latin typeface="+mj-lt"/>
                </a:rPr>
                <a:t>VIAJES CHICOS</a:t>
              </a:r>
            </a:p>
          </p:txBody>
        </p:sp>
      </p:grpSp>
      <p:grpSp>
        <p:nvGrpSpPr>
          <p:cNvPr id="14" name="Grupo 13"/>
          <p:cNvGrpSpPr/>
          <p:nvPr/>
        </p:nvGrpSpPr>
        <p:grpSpPr>
          <a:xfrm>
            <a:off x="3672408" y="3873242"/>
            <a:ext cx="7747904" cy="707886"/>
            <a:chOff x="3503712" y="3303664"/>
            <a:chExt cx="7747904" cy="707886"/>
          </a:xfrm>
        </p:grpSpPr>
        <p:sp>
          <p:nvSpPr>
            <p:cNvPr id="29" name="936 Triángulo isósceles"/>
            <p:cNvSpPr/>
            <p:nvPr/>
          </p:nvSpPr>
          <p:spPr>
            <a:xfrm rot="5400000">
              <a:off x="3479953" y="3509110"/>
              <a:ext cx="344514" cy="296995"/>
            </a:xfrm>
            <a:prstGeom prst="triangle">
              <a:avLst/>
            </a:prstGeom>
            <a:solidFill>
              <a:srgbClr val="3B81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solidFill>
                  <a:srgbClr val="3B81A6"/>
                </a:solidFill>
              </a:endParaRPr>
            </a:p>
          </p:txBody>
        </p:sp>
        <p:sp>
          <p:nvSpPr>
            <p:cNvPr id="21" name="933 Rectángulo"/>
            <p:cNvSpPr/>
            <p:nvPr/>
          </p:nvSpPr>
          <p:spPr>
            <a:xfrm>
              <a:off x="3800708" y="3303664"/>
              <a:ext cx="7450908" cy="707886"/>
            </a:xfrm>
            <a:prstGeom prst="rect">
              <a:avLst/>
            </a:prstGeom>
          </p:spPr>
          <p:txBody>
            <a:bodyPr wrap="square">
              <a:spAutoFit/>
            </a:bodyPr>
            <a:lstStyle/>
            <a:p>
              <a:pPr>
                <a:spcBef>
                  <a:spcPts val="600"/>
                </a:spcBef>
              </a:pPr>
              <a:r>
                <a:rPr lang="es-AR" sz="4000" b="1" dirty="0" smtClean="0">
                  <a:solidFill>
                    <a:srgbClr val="3B81A6"/>
                  </a:solidFill>
                  <a:latin typeface="+mj-lt"/>
                </a:rPr>
                <a:t>20%</a:t>
              </a:r>
              <a:r>
                <a:rPr lang="es-AR" sz="4000" b="1" dirty="0" smtClean="0">
                  <a:solidFill>
                    <a:schemeClr val="tx2"/>
                  </a:solidFill>
                  <a:latin typeface="+mj-lt"/>
                </a:rPr>
                <a:t> </a:t>
              </a:r>
              <a:r>
                <a:rPr lang="es-AR" sz="2000" dirty="0" smtClean="0">
                  <a:solidFill>
                    <a:schemeClr val="tx1">
                      <a:lumMod val="75000"/>
                      <a:lumOff val="25000"/>
                    </a:schemeClr>
                  </a:solidFill>
                  <a:latin typeface="+mj-lt"/>
                </a:rPr>
                <a:t>VENTA CONSUMIDOR FINAL </a:t>
              </a:r>
            </a:p>
          </p:txBody>
        </p:sp>
      </p:grpSp>
      <p:grpSp>
        <p:nvGrpSpPr>
          <p:cNvPr id="12" name="Grupo 11"/>
          <p:cNvGrpSpPr/>
          <p:nvPr/>
        </p:nvGrpSpPr>
        <p:grpSpPr>
          <a:xfrm>
            <a:off x="3672408" y="4725144"/>
            <a:ext cx="7747904" cy="400110"/>
            <a:chOff x="3503712" y="4101350"/>
            <a:chExt cx="7747904" cy="400110"/>
          </a:xfrm>
        </p:grpSpPr>
        <p:sp>
          <p:nvSpPr>
            <p:cNvPr id="30" name="937 Triángulo isósceles"/>
            <p:cNvSpPr/>
            <p:nvPr/>
          </p:nvSpPr>
          <p:spPr>
            <a:xfrm rot="5400000">
              <a:off x="3479953" y="4152908"/>
              <a:ext cx="344514" cy="296995"/>
            </a:xfrm>
            <a:prstGeom prst="triangle">
              <a:avLst/>
            </a:prstGeom>
            <a:solidFill>
              <a:srgbClr val="3B81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AR">
                <a:solidFill>
                  <a:srgbClr val="3B81A6"/>
                </a:solidFill>
              </a:endParaRPr>
            </a:p>
          </p:txBody>
        </p:sp>
        <p:sp>
          <p:nvSpPr>
            <p:cNvPr id="32" name="933 Rectángulo"/>
            <p:cNvSpPr/>
            <p:nvPr/>
          </p:nvSpPr>
          <p:spPr>
            <a:xfrm>
              <a:off x="3800708" y="4101350"/>
              <a:ext cx="7450908" cy="400110"/>
            </a:xfrm>
            <a:prstGeom prst="rect">
              <a:avLst/>
            </a:prstGeom>
          </p:spPr>
          <p:txBody>
            <a:bodyPr wrap="square">
              <a:spAutoFit/>
            </a:bodyPr>
            <a:lstStyle/>
            <a:p>
              <a:pPr>
                <a:spcBef>
                  <a:spcPts val="600"/>
                </a:spcBef>
              </a:pPr>
              <a:r>
                <a:rPr lang="es-AR" sz="2000" dirty="0" smtClean="0">
                  <a:solidFill>
                    <a:schemeClr val="tx1">
                      <a:lumMod val="75000"/>
                      <a:lumOff val="25000"/>
                    </a:schemeClr>
                  </a:solidFill>
                  <a:latin typeface="+mj-lt"/>
                </a:rPr>
                <a:t>BAJA PRESENCIA DE MARCAS LOW PRICE</a:t>
              </a:r>
              <a:endParaRPr lang="es-AR" sz="2000" dirty="0">
                <a:solidFill>
                  <a:schemeClr val="tx1">
                    <a:lumMod val="75000"/>
                    <a:lumOff val="25000"/>
                  </a:schemeClr>
                </a:solidFill>
                <a:latin typeface="+mj-lt"/>
              </a:endParaRPr>
            </a:p>
          </p:txBody>
        </p:sp>
      </p:grpSp>
      <p:cxnSp>
        <p:nvCxnSpPr>
          <p:cNvPr id="31" name="Conector recto 30"/>
          <p:cNvCxnSpPr/>
          <p:nvPr/>
        </p:nvCxnSpPr>
        <p:spPr>
          <a:xfrm>
            <a:off x="352718" y="1124744"/>
            <a:ext cx="11474156" cy="0"/>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1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ar Worldpanel Presentation Template (16_9)">
  <a:themeElements>
    <a:clrScheme name="Custom 441">
      <a:dk1>
        <a:srgbClr val="717171"/>
      </a:dk1>
      <a:lt1>
        <a:srgbClr val="FFFFFF"/>
      </a:lt1>
      <a:dk2>
        <a:srgbClr val="26D07C"/>
      </a:dk2>
      <a:lt2>
        <a:srgbClr val="00AF66"/>
      </a:lt2>
      <a:accent1>
        <a:srgbClr val="92D400"/>
      </a:accent1>
      <a:accent2>
        <a:srgbClr val="4C8C2B"/>
      </a:accent2>
      <a:accent3>
        <a:srgbClr val="ABCAE9"/>
      </a:accent3>
      <a:accent4>
        <a:srgbClr val="006290"/>
      </a:accent4>
      <a:accent5>
        <a:srgbClr val="41B6E6"/>
      </a:accent5>
      <a:accent6>
        <a:srgbClr val="307FE2"/>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extLst>
    <a:ext uri="{05A4C25C-085E-4340-85A3-A5531E510DB2}">
      <thm15:themeFamily xmlns="" xmlns:thm15="http://schemas.microsoft.com/office/thememl/2012/main" name="Kantar Worldpanel Presentation Template (Wide).potx" id="{5BC49BD0-C209-4F40-8D57-CD957DFF8B00}" vid="{C3E5C45E-A3E6-41BA-BAC6-4BFB80977890}"/>
    </a:ext>
  </a:extLst>
</a:theme>
</file>

<file path=ppt/theme/theme2.xml><?xml version="1.0" encoding="utf-8"?>
<a:theme xmlns:a="http://schemas.openxmlformats.org/drawingml/2006/main" name="2_blank">
  <a:themeElements>
    <a:clrScheme name="KWP_2014">
      <a:dk1>
        <a:srgbClr val="000000"/>
      </a:dk1>
      <a:lt1>
        <a:srgbClr val="FFFFFF"/>
      </a:lt1>
      <a:dk2>
        <a:srgbClr val="92D400"/>
      </a:dk2>
      <a:lt2>
        <a:srgbClr val="FF8200"/>
      </a:lt2>
      <a:accent1>
        <a:srgbClr val="3AA960"/>
      </a:accent1>
      <a:accent2>
        <a:srgbClr val="00B4FF"/>
      </a:accent2>
      <a:accent3>
        <a:srgbClr val="00CDB9"/>
      </a:accent3>
      <a:accent4>
        <a:srgbClr val="8353A9"/>
      </a:accent4>
      <a:accent5>
        <a:srgbClr val="EA6EA3"/>
      </a:accent5>
      <a:accent6>
        <a:srgbClr val="FF504B"/>
      </a:accent6>
      <a:hlink>
        <a:srgbClr val="FF8200"/>
      </a:hlink>
      <a:folHlink>
        <a:srgbClr val="FFBE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6350" cap="flat" cmpd="sng" algn="ctr">
          <a:solidFill>
            <a:srgbClr val="606060"/>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400" dirty="0" smtClean="0">
            <a:solidFill>
              <a:srgbClr val="92D428"/>
            </a:solidFill>
            <a:latin typeface="Arial"/>
            <a:cs typeface="Aria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WP_2014">
    <a:dk1>
      <a:srgbClr val="000000"/>
    </a:dk1>
    <a:lt1>
      <a:srgbClr val="FFFFFF"/>
    </a:lt1>
    <a:dk2>
      <a:srgbClr val="92D400"/>
    </a:dk2>
    <a:lt2>
      <a:srgbClr val="FF8200"/>
    </a:lt2>
    <a:accent1>
      <a:srgbClr val="3AA960"/>
    </a:accent1>
    <a:accent2>
      <a:srgbClr val="00B4FF"/>
    </a:accent2>
    <a:accent3>
      <a:srgbClr val="00CDB9"/>
    </a:accent3>
    <a:accent4>
      <a:srgbClr val="8353A9"/>
    </a:accent4>
    <a:accent5>
      <a:srgbClr val="EA6EA3"/>
    </a:accent5>
    <a:accent6>
      <a:srgbClr val="FF504B"/>
    </a:accent6>
    <a:hlink>
      <a:srgbClr val="FF8200"/>
    </a:hlink>
    <a:folHlink>
      <a:srgbClr val="FFBE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052E52BE984BB40B8C5DA47331D2CA9" ma:contentTypeVersion="0" ma:contentTypeDescription="Create a new document." ma:contentTypeScope="" ma:versionID="1f1e0706333e78db956fddb8c466a11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0C326112-4261-4715-AA73-C635277063C1}">
  <ds:schemaRefs>
    <ds:schemaRef ds:uri="http://schemas.microsoft.com/office/2006/metadata/properties"/>
    <ds:schemaRef ds:uri="http://schemas.openxmlformats.org/package/2006/metadata/core-properties"/>
    <ds:schemaRef ds:uri="http://purl.org/dc/dcmitype/"/>
    <ds:schemaRef ds:uri="http://schemas.microsoft.com/office/2006/documentManagement/types"/>
    <ds:schemaRef ds:uri="http://purl.org/dc/terms/"/>
    <ds:schemaRef ds:uri="http://www.w3.org/XML/1998/namespace"/>
    <ds:schemaRef ds:uri="http://purl.org/dc/elements/1.1/"/>
  </ds:schemaRefs>
</ds:datastoreItem>
</file>

<file path=customXml/itemProps2.xml><?xml version="1.0" encoding="utf-8"?>
<ds:datastoreItem xmlns:ds="http://schemas.openxmlformats.org/officeDocument/2006/customXml" ds:itemID="{F8B5EA3E-F0EE-4218-BE29-91800112B60A}">
  <ds:schemaRefs>
    <ds:schemaRef ds:uri="http://schemas.microsoft.com/sharepoint/v3/contenttype/forms"/>
  </ds:schemaRefs>
</ds:datastoreItem>
</file>

<file path=customXml/itemProps3.xml><?xml version="1.0" encoding="utf-8"?>
<ds:datastoreItem xmlns:ds="http://schemas.openxmlformats.org/officeDocument/2006/customXml" ds:itemID="{CC2E64E4-F996-4BAF-81B5-B2F3541DA8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Kantar PowerPoint Template for multi brand presentations (2016) 16_9</Template>
  <TotalTime>3757</TotalTime>
  <Words>1034</Words>
  <Application>Microsoft Office PowerPoint</Application>
  <PresentationFormat>Personalizado</PresentationFormat>
  <Paragraphs>145</Paragraphs>
  <Slides>14</Slides>
  <Notes>13</Notes>
  <HiddenSlides>0</HiddenSlides>
  <MMClips>0</MMClips>
  <ScaleCrop>false</ScaleCrop>
  <HeadingPairs>
    <vt:vector size="4" baseType="variant">
      <vt:variant>
        <vt:lpstr>Tema</vt:lpstr>
      </vt:variant>
      <vt:variant>
        <vt:i4>2</vt:i4>
      </vt:variant>
      <vt:variant>
        <vt:lpstr>Títulos de diapositiva</vt:lpstr>
      </vt:variant>
      <vt:variant>
        <vt:i4>14</vt:i4>
      </vt:variant>
    </vt:vector>
  </HeadingPairs>
  <TitlesOfParts>
    <vt:vector size="16" baseType="lpstr">
      <vt:lpstr>Kantar Worldpanel Presentation Template (16_9)</vt:lpstr>
      <vt:lpstr>2_blank</vt:lpstr>
      <vt:lpstr>Presentación de PowerPoint</vt:lpstr>
      <vt:lpstr>Slow growth como regla de juego en FMCG</vt:lpstr>
      <vt:lpstr>Presentación de PowerPoint</vt:lpstr>
      <vt:lpstr>Presentación de PowerPoint</vt:lpstr>
      <vt:lpstr>Presentación de PowerPoint</vt:lpstr>
      <vt:lpstr>Presentación de PowerPoint</vt:lpstr>
      <vt:lpstr>Presentación de PowerPoint</vt:lpstr>
      <vt:lpstr>Visión integral: el DISCOUNT</vt:lpstr>
      <vt:lpstr>Cadena de valor: el MAYORISTA </vt:lpstr>
      <vt:lpstr>Presentación de PowerPoint</vt:lpstr>
      <vt:lpstr>Penetración como variable clave:</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 and can run to two lines 24pt</dc:title>
  <dc:creator>Garcia, Carla (KWBAS)</dc:creator>
  <cp:lastModifiedBy>Lila Magdalena</cp:lastModifiedBy>
  <cp:revision>309</cp:revision>
  <dcterms:created xsi:type="dcterms:W3CDTF">2016-09-13T15:10:06Z</dcterms:created>
  <dcterms:modified xsi:type="dcterms:W3CDTF">2016-10-24T17:57:26Z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0x0101002052E52BE984BB40B8C5DA47331D2CA9</vt:lpwstr>
  </property>
</Properties>
</file>